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303" r:id="rId6"/>
    <p:sldId id="304" r:id="rId7"/>
    <p:sldId id="305" r:id="rId8"/>
    <p:sldId id="325" r:id="rId9"/>
    <p:sldId id="307" r:id="rId10"/>
    <p:sldId id="306" r:id="rId11"/>
    <p:sldId id="330" r:id="rId12"/>
    <p:sldId id="327" r:id="rId13"/>
    <p:sldId id="328" r:id="rId14"/>
    <p:sldId id="329" r:id="rId15"/>
    <p:sldId id="326" r:id="rId16"/>
    <p:sldId id="331" r:id="rId17"/>
    <p:sldId id="332" r:id="rId18"/>
    <p:sldId id="333" r:id="rId19"/>
    <p:sldId id="334" r:id="rId20"/>
    <p:sldId id="335" r:id="rId21"/>
    <p:sldId id="336" r:id="rId22"/>
    <p:sldId id="293" r:id="rId23"/>
    <p:sldId id="33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C8"/>
    <a:srgbClr val="183B4E"/>
    <a:srgbClr val="005987"/>
    <a:srgbClr val="C9108D"/>
    <a:srgbClr val="39D3FF"/>
    <a:srgbClr val="FFBEE0"/>
    <a:srgbClr val="3CAE4A"/>
    <a:srgbClr val="D2F39D"/>
    <a:srgbClr val="0857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p:restoredTop sz="94780"/>
  </p:normalViewPr>
  <p:slideViewPr>
    <p:cSldViewPr snapToGrid="0" showGuides="1">
      <p:cViewPr varScale="1">
        <p:scale>
          <a:sx n="115" d="100"/>
          <a:sy n="115" d="100"/>
        </p:scale>
        <p:origin x="704" y="2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2E7494-84B5-B545-89D8-F8C274706592}" type="datetimeFigureOut">
              <a:rPr lang="en-US" smtClean="0"/>
              <a:t>9/29/2025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9169F-23D0-204B-A68F-C948D5CF1038}" type="slidenum">
              <a:rPr lang="en-US" smtClean="0"/>
              <a:t>‹#›</a:t>
            </a:fld>
            <a:endParaRPr lang="en-US"/>
          </a:p>
        </p:txBody>
      </p:sp>
    </p:spTree>
    <p:extLst>
      <p:ext uri="{BB962C8B-B14F-4D97-AF65-F5344CB8AC3E}">
        <p14:creationId xmlns:p14="http://schemas.microsoft.com/office/powerpoint/2010/main" val="3228622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183D-D6B6-B306-6C58-659C58B4EF9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68F114A-7F6A-636D-6601-D9D65050CC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A1656F6-4965-0643-1235-740203570879}"/>
              </a:ext>
            </a:extLst>
          </p:cNvPr>
          <p:cNvSpPr>
            <a:spLocks noGrp="1"/>
          </p:cNvSpPr>
          <p:nvPr>
            <p:ph type="dt" sz="half" idx="10"/>
          </p:nvPr>
        </p:nvSpPr>
        <p:spPr/>
        <p:txBody>
          <a:bodyPr/>
          <a:lstStyle/>
          <a:p>
            <a:fld id="{F376FF17-A3B7-9E44-AE39-8CCBC19E63F7}" type="datetimeFigureOut">
              <a:rPr lang="en-US" smtClean="0"/>
              <a:t>9/29/2025</a:t>
            </a:fld>
            <a:endParaRPr lang="en-US"/>
          </a:p>
        </p:txBody>
      </p:sp>
      <p:sp>
        <p:nvSpPr>
          <p:cNvPr id="5" name="Footer Placeholder 4">
            <a:extLst>
              <a:ext uri="{FF2B5EF4-FFF2-40B4-BE49-F238E27FC236}">
                <a16:creationId xmlns:a16="http://schemas.microsoft.com/office/drawing/2014/main" id="{BA167834-3102-8231-374C-4E7203281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BABD9-A970-E648-A2D0-4B612663A13B}"/>
              </a:ext>
            </a:extLst>
          </p:cNvPr>
          <p:cNvSpPr>
            <a:spLocks noGrp="1"/>
          </p:cNvSpPr>
          <p:nvPr>
            <p:ph type="sldNum" sz="quarter" idx="12"/>
          </p:nvPr>
        </p:nvSpPr>
        <p:spPr/>
        <p:txBody>
          <a:bodyPr/>
          <a:lstStyle/>
          <a:p>
            <a:fld id="{FAA74839-5188-0746-B22E-F7D45D46AC37}" type="slidenum">
              <a:rPr lang="en-US" smtClean="0"/>
              <a:t>‹#›</a:t>
            </a:fld>
            <a:endParaRPr lang="en-US"/>
          </a:p>
        </p:txBody>
      </p:sp>
    </p:spTree>
    <p:extLst>
      <p:ext uri="{BB962C8B-B14F-4D97-AF65-F5344CB8AC3E}">
        <p14:creationId xmlns:p14="http://schemas.microsoft.com/office/powerpoint/2010/main" val="551918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6384D-47A5-12C9-64C3-C7BE08BDB1E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CAA06A-681F-7CBC-D02B-0F6DF57A00B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E6DF795-0C3F-BD61-1F20-59CC35D7EC5F}"/>
              </a:ext>
            </a:extLst>
          </p:cNvPr>
          <p:cNvSpPr>
            <a:spLocks noGrp="1"/>
          </p:cNvSpPr>
          <p:nvPr>
            <p:ph type="dt" sz="half" idx="10"/>
          </p:nvPr>
        </p:nvSpPr>
        <p:spPr/>
        <p:txBody>
          <a:bodyPr/>
          <a:lstStyle/>
          <a:p>
            <a:fld id="{F376FF17-A3B7-9E44-AE39-8CCBC19E63F7}" type="datetimeFigureOut">
              <a:rPr lang="en-US" smtClean="0"/>
              <a:t>9/29/2025</a:t>
            </a:fld>
            <a:endParaRPr lang="en-US"/>
          </a:p>
        </p:txBody>
      </p:sp>
      <p:sp>
        <p:nvSpPr>
          <p:cNvPr id="5" name="Footer Placeholder 4">
            <a:extLst>
              <a:ext uri="{FF2B5EF4-FFF2-40B4-BE49-F238E27FC236}">
                <a16:creationId xmlns:a16="http://schemas.microsoft.com/office/drawing/2014/main" id="{C8CD96D2-38EF-4DA6-6E93-E3413B63A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BF583-C240-2AC9-B0BF-0AEFBCC5F7FF}"/>
              </a:ext>
            </a:extLst>
          </p:cNvPr>
          <p:cNvSpPr>
            <a:spLocks noGrp="1"/>
          </p:cNvSpPr>
          <p:nvPr>
            <p:ph type="sldNum" sz="quarter" idx="12"/>
          </p:nvPr>
        </p:nvSpPr>
        <p:spPr/>
        <p:txBody>
          <a:bodyPr/>
          <a:lstStyle/>
          <a:p>
            <a:fld id="{FAA74839-5188-0746-B22E-F7D45D46AC37}" type="slidenum">
              <a:rPr lang="en-US" smtClean="0"/>
              <a:t>‹#›</a:t>
            </a:fld>
            <a:endParaRPr lang="en-US"/>
          </a:p>
        </p:txBody>
      </p:sp>
    </p:spTree>
    <p:extLst>
      <p:ext uri="{BB962C8B-B14F-4D97-AF65-F5344CB8AC3E}">
        <p14:creationId xmlns:p14="http://schemas.microsoft.com/office/powerpoint/2010/main" val="186910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E5DDFE-9C81-B240-E28A-FD5F190A404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A9EFE8D-D5C1-EB3A-EB18-85EB669874F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EFD481-6611-AABA-72F4-CCA4D129B473}"/>
              </a:ext>
            </a:extLst>
          </p:cNvPr>
          <p:cNvSpPr>
            <a:spLocks noGrp="1"/>
          </p:cNvSpPr>
          <p:nvPr>
            <p:ph type="dt" sz="half" idx="10"/>
          </p:nvPr>
        </p:nvSpPr>
        <p:spPr/>
        <p:txBody>
          <a:bodyPr/>
          <a:lstStyle/>
          <a:p>
            <a:fld id="{F376FF17-A3B7-9E44-AE39-8CCBC19E63F7}" type="datetimeFigureOut">
              <a:rPr lang="en-US" smtClean="0"/>
              <a:t>9/29/2025</a:t>
            </a:fld>
            <a:endParaRPr lang="en-US"/>
          </a:p>
        </p:txBody>
      </p:sp>
      <p:sp>
        <p:nvSpPr>
          <p:cNvPr id="5" name="Footer Placeholder 4">
            <a:extLst>
              <a:ext uri="{FF2B5EF4-FFF2-40B4-BE49-F238E27FC236}">
                <a16:creationId xmlns:a16="http://schemas.microsoft.com/office/drawing/2014/main" id="{83EA4084-A30D-D19E-51AE-7B3CE6819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3ADF4-A136-BF50-EE5D-6667C087253F}"/>
              </a:ext>
            </a:extLst>
          </p:cNvPr>
          <p:cNvSpPr>
            <a:spLocks noGrp="1"/>
          </p:cNvSpPr>
          <p:nvPr>
            <p:ph type="sldNum" sz="quarter" idx="12"/>
          </p:nvPr>
        </p:nvSpPr>
        <p:spPr/>
        <p:txBody>
          <a:bodyPr/>
          <a:lstStyle/>
          <a:p>
            <a:fld id="{FAA74839-5188-0746-B22E-F7D45D46AC37}" type="slidenum">
              <a:rPr lang="en-US" smtClean="0"/>
              <a:t>‹#›</a:t>
            </a:fld>
            <a:endParaRPr lang="en-US"/>
          </a:p>
        </p:txBody>
      </p:sp>
    </p:spTree>
    <p:extLst>
      <p:ext uri="{BB962C8B-B14F-4D97-AF65-F5344CB8AC3E}">
        <p14:creationId xmlns:p14="http://schemas.microsoft.com/office/powerpoint/2010/main" val="298392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8B32F-5265-238C-8914-F5F9C0459CA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2B9B574-02AD-6EBF-CA15-BDF8DC007A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EB4402-50B2-1BA1-7112-D936AAA66866}"/>
              </a:ext>
            </a:extLst>
          </p:cNvPr>
          <p:cNvSpPr>
            <a:spLocks noGrp="1"/>
          </p:cNvSpPr>
          <p:nvPr>
            <p:ph type="dt" sz="half" idx="10"/>
          </p:nvPr>
        </p:nvSpPr>
        <p:spPr/>
        <p:txBody>
          <a:bodyPr/>
          <a:lstStyle/>
          <a:p>
            <a:fld id="{F376FF17-A3B7-9E44-AE39-8CCBC19E63F7}" type="datetimeFigureOut">
              <a:rPr lang="en-US" smtClean="0"/>
              <a:t>9/29/2025</a:t>
            </a:fld>
            <a:endParaRPr lang="en-US"/>
          </a:p>
        </p:txBody>
      </p:sp>
      <p:sp>
        <p:nvSpPr>
          <p:cNvPr id="5" name="Footer Placeholder 4">
            <a:extLst>
              <a:ext uri="{FF2B5EF4-FFF2-40B4-BE49-F238E27FC236}">
                <a16:creationId xmlns:a16="http://schemas.microsoft.com/office/drawing/2014/main" id="{4D286839-EA66-9026-41C1-FE1D93EF13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4701B0-3868-F817-0CB8-899A07D6E3C1}"/>
              </a:ext>
            </a:extLst>
          </p:cNvPr>
          <p:cNvSpPr>
            <a:spLocks noGrp="1"/>
          </p:cNvSpPr>
          <p:nvPr>
            <p:ph type="sldNum" sz="quarter" idx="12"/>
          </p:nvPr>
        </p:nvSpPr>
        <p:spPr/>
        <p:txBody>
          <a:bodyPr/>
          <a:lstStyle/>
          <a:p>
            <a:fld id="{FAA74839-5188-0746-B22E-F7D45D46AC37}" type="slidenum">
              <a:rPr lang="en-US" smtClean="0"/>
              <a:t>‹#›</a:t>
            </a:fld>
            <a:endParaRPr lang="en-US"/>
          </a:p>
        </p:txBody>
      </p:sp>
    </p:spTree>
    <p:extLst>
      <p:ext uri="{BB962C8B-B14F-4D97-AF65-F5344CB8AC3E}">
        <p14:creationId xmlns:p14="http://schemas.microsoft.com/office/powerpoint/2010/main" val="217408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5438E-95EE-3DD3-CFA0-48074BAC80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3D92A4-9B07-254A-6CFF-4F50671945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BA3994A-16CD-4880-0A34-53756F477AA1}"/>
              </a:ext>
            </a:extLst>
          </p:cNvPr>
          <p:cNvSpPr>
            <a:spLocks noGrp="1"/>
          </p:cNvSpPr>
          <p:nvPr>
            <p:ph type="dt" sz="half" idx="10"/>
          </p:nvPr>
        </p:nvSpPr>
        <p:spPr/>
        <p:txBody>
          <a:bodyPr/>
          <a:lstStyle/>
          <a:p>
            <a:fld id="{F376FF17-A3B7-9E44-AE39-8CCBC19E63F7}" type="datetimeFigureOut">
              <a:rPr lang="en-US" smtClean="0"/>
              <a:t>9/29/2025</a:t>
            </a:fld>
            <a:endParaRPr lang="en-US"/>
          </a:p>
        </p:txBody>
      </p:sp>
      <p:sp>
        <p:nvSpPr>
          <p:cNvPr id="5" name="Footer Placeholder 4">
            <a:extLst>
              <a:ext uri="{FF2B5EF4-FFF2-40B4-BE49-F238E27FC236}">
                <a16:creationId xmlns:a16="http://schemas.microsoft.com/office/drawing/2014/main" id="{C02198D4-EB89-1FDF-7DF6-613D9D674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0825EA-08E9-39F6-3AAE-CED407DFCBB0}"/>
              </a:ext>
            </a:extLst>
          </p:cNvPr>
          <p:cNvSpPr>
            <a:spLocks noGrp="1"/>
          </p:cNvSpPr>
          <p:nvPr>
            <p:ph type="sldNum" sz="quarter" idx="12"/>
          </p:nvPr>
        </p:nvSpPr>
        <p:spPr/>
        <p:txBody>
          <a:bodyPr/>
          <a:lstStyle/>
          <a:p>
            <a:fld id="{FAA74839-5188-0746-B22E-F7D45D46AC37}" type="slidenum">
              <a:rPr lang="en-US" smtClean="0"/>
              <a:t>‹#›</a:t>
            </a:fld>
            <a:endParaRPr lang="en-US"/>
          </a:p>
        </p:txBody>
      </p:sp>
    </p:spTree>
    <p:extLst>
      <p:ext uri="{BB962C8B-B14F-4D97-AF65-F5344CB8AC3E}">
        <p14:creationId xmlns:p14="http://schemas.microsoft.com/office/powerpoint/2010/main" val="335982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EC5A-C60E-DE62-9490-0369BAF3EC7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58FBC4E-C25D-67F8-CDBD-044246895DB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264CEFF-C212-8739-A78F-F6AE7022F5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3BC06EB-2827-2242-6DB9-BAF2D5ED6D25}"/>
              </a:ext>
            </a:extLst>
          </p:cNvPr>
          <p:cNvSpPr>
            <a:spLocks noGrp="1"/>
          </p:cNvSpPr>
          <p:nvPr>
            <p:ph type="dt" sz="half" idx="10"/>
          </p:nvPr>
        </p:nvSpPr>
        <p:spPr/>
        <p:txBody>
          <a:bodyPr/>
          <a:lstStyle/>
          <a:p>
            <a:fld id="{F376FF17-A3B7-9E44-AE39-8CCBC19E63F7}" type="datetimeFigureOut">
              <a:rPr lang="en-US" smtClean="0"/>
              <a:t>9/29/2025</a:t>
            </a:fld>
            <a:endParaRPr lang="en-US"/>
          </a:p>
        </p:txBody>
      </p:sp>
      <p:sp>
        <p:nvSpPr>
          <p:cNvPr id="6" name="Footer Placeholder 5">
            <a:extLst>
              <a:ext uri="{FF2B5EF4-FFF2-40B4-BE49-F238E27FC236}">
                <a16:creationId xmlns:a16="http://schemas.microsoft.com/office/drawing/2014/main" id="{950B319B-8782-83D7-A2D2-A8B59DC17C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05A116-2D2B-F4B8-C48F-B20CF5DB5419}"/>
              </a:ext>
            </a:extLst>
          </p:cNvPr>
          <p:cNvSpPr>
            <a:spLocks noGrp="1"/>
          </p:cNvSpPr>
          <p:nvPr>
            <p:ph type="sldNum" sz="quarter" idx="12"/>
          </p:nvPr>
        </p:nvSpPr>
        <p:spPr/>
        <p:txBody>
          <a:bodyPr/>
          <a:lstStyle/>
          <a:p>
            <a:fld id="{FAA74839-5188-0746-B22E-F7D45D46AC37}" type="slidenum">
              <a:rPr lang="en-US" smtClean="0"/>
              <a:t>‹#›</a:t>
            </a:fld>
            <a:endParaRPr lang="en-US"/>
          </a:p>
        </p:txBody>
      </p:sp>
    </p:spTree>
    <p:extLst>
      <p:ext uri="{BB962C8B-B14F-4D97-AF65-F5344CB8AC3E}">
        <p14:creationId xmlns:p14="http://schemas.microsoft.com/office/powerpoint/2010/main" val="152107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D9C75-51EF-2A16-61F7-5B7507F065C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FBA5740-321F-4161-2FB8-6819049759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2CAC29F-7570-71CB-2201-302A6A35E09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4FB41D8-D650-B9F7-94DE-3503FDD9BF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F11F80-B746-82F7-D2F4-4490E42BD87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F163D69-0055-00DB-1CBA-651E09957BE4}"/>
              </a:ext>
            </a:extLst>
          </p:cNvPr>
          <p:cNvSpPr>
            <a:spLocks noGrp="1"/>
          </p:cNvSpPr>
          <p:nvPr>
            <p:ph type="dt" sz="half" idx="10"/>
          </p:nvPr>
        </p:nvSpPr>
        <p:spPr/>
        <p:txBody>
          <a:bodyPr/>
          <a:lstStyle/>
          <a:p>
            <a:fld id="{F376FF17-A3B7-9E44-AE39-8CCBC19E63F7}" type="datetimeFigureOut">
              <a:rPr lang="en-US" smtClean="0"/>
              <a:t>9/29/2025</a:t>
            </a:fld>
            <a:endParaRPr lang="en-US"/>
          </a:p>
        </p:txBody>
      </p:sp>
      <p:sp>
        <p:nvSpPr>
          <p:cNvPr id="8" name="Footer Placeholder 7">
            <a:extLst>
              <a:ext uri="{FF2B5EF4-FFF2-40B4-BE49-F238E27FC236}">
                <a16:creationId xmlns:a16="http://schemas.microsoft.com/office/drawing/2014/main" id="{E062DAD7-22B7-5519-D004-2A3F81B4A0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BF4230-6AA6-6F8C-EA69-D549E1686E08}"/>
              </a:ext>
            </a:extLst>
          </p:cNvPr>
          <p:cNvSpPr>
            <a:spLocks noGrp="1"/>
          </p:cNvSpPr>
          <p:nvPr>
            <p:ph type="sldNum" sz="quarter" idx="12"/>
          </p:nvPr>
        </p:nvSpPr>
        <p:spPr/>
        <p:txBody>
          <a:bodyPr/>
          <a:lstStyle/>
          <a:p>
            <a:fld id="{FAA74839-5188-0746-B22E-F7D45D46AC37}" type="slidenum">
              <a:rPr lang="en-US" smtClean="0"/>
              <a:t>‹#›</a:t>
            </a:fld>
            <a:endParaRPr lang="en-US"/>
          </a:p>
        </p:txBody>
      </p:sp>
    </p:spTree>
    <p:extLst>
      <p:ext uri="{BB962C8B-B14F-4D97-AF65-F5344CB8AC3E}">
        <p14:creationId xmlns:p14="http://schemas.microsoft.com/office/powerpoint/2010/main" val="85982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5ED8-F190-7A0D-536A-FCB11F5BA76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70659E0-74A2-F1AC-1FC2-24B6EE7CC3A6}"/>
              </a:ext>
            </a:extLst>
          </p:cNvPr>
          <p:cNvSpPr>
            <a:spLocks noGrp="1"/>
          </p:cNvSpPr>
          <p:nvPr>
            <p:ph type="dt" sz="half" idx="10"/>
          </p:nvPr>
        </p:nvSpPr>
        <p:spPr/>
        <p:txBody>
          <a:bodyPr/>
          <a:lstStyle/>
          <a:p>
            <a:fld id="{F376FF17-A3B7-9E44-AE39-8CCBC19E63F7}" type="datetimeFigureOut">
              <a:rPr lang="en-US" smtClean="0"/>
              <a:t>9/29/2025</a:t>
            </a:fld>
            <a:endParaRPr lang="en-US"/>
          </a:p>
        </p:txBody>
      </p:sp>
      <p:sp>
        <p:nvSpPr>
          <p:cNvPr id="4" name="Footer Placeholder 3">
            <a:extLst>
              <a:ext uri="{FF2B5EF4-FFF2-40B4-BE49-F238E27FC236}">
                <a16:creationId xmlns:a16="http://schemas.microsoft.com/office/drawing/2014/main" id="{B7767BBE-2B64-7129-D842-837DF2D5B1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6CF382-CF29-DB13-5F40-5D1799BDC0F0}"/>
              </a:ext>
            </a:extLst>
          </p:cNvPr>
          <p:cNvSpPr>
            <a:spLocks noGrp="1"/>
          </p:cNvSpPr>
          <p:nvPr>
            <p:ph type="sldNum" sz="quarter" idx="12"/>
          </p:nvPr>
        </p:nvSpPr>
        <p:spPr/>
        <p:txBody>
          <a:bodyPr/>
          <a:lstStyle/>
          <a:p>
            <a:fld id="{FAA74839-5188-0746-B22E-F7D45D46AC37}" type="slidenum">
              <a:rPr lang="en-US" smtClean="0"/>
              <a:t>‹#›</a:t>
            </a:fld>
            <a:endParaRPr lang="en-US"/>
          </a:p>
        </p:txBody>
      </p:sp>
    </p:spTree>
    <p:extLst>
      <p:ext uri="{BB962C8B-B14F-4D97-AF65-F5344CB8AC3E}">
        <p14:creationId xmlns:p14="http://schemas.microsoft.com/office/powerpoint/2010/main" val="362771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DC2229-A023-590A-244B-0877D30C9F29}"/>
              </a:ext>
            </a:extLst>
          </p:cNvPr>
          <p:cNvSpPr>
            <a:spLocks noGrp="1"/>
          </p:cNvSpPr>
          <p:nvPr>
            <p:ph type="dt" sz="half" idx="10"/>
          </p:nvPr>
        </p:nvSpPr>
        <p:spPr/>
        <p:txBody>
          <a:bodyPr/>
          <a:lstStyle/>
          <a:p>
            <a:fld id="{F376FF17-A3B7-9E44-AE39-8CCBC19E63F7}" type="datetimeFigureOut">
              <a:rPr lang="en-US" smtClean="0"/>
              <a:t>9/29/2025</a:t>
            </a:fld>
            <a:endParaRPr lang="en-US"/>
          </a:p>
        </p:txBody>
      </p:sp>
      <p:sp>
        <p:nvSpPr>
          <p:cNvPr id="3" name="Footer Placeholder 2">
            <a:extLst>
              <a:ext uri="{FF2B5EF4-FFF2-40B4-BE49-F238E27FC236}">
                <a16:creationId xmlns:a16="http://schemas.microsoft.com/office/drawing/2014/main" id="{54B3AA21-318C-8F38-762D-A72789D6D2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E84324-5222-4D7A-A702-ADDF8A1267A1}"/>
              </a:ext>
            </a:extLst>
          </p:cNvPr>
          <p:cNvSpPr>
            <a:spLocks noGrp="1"/>
          </p:cNvSpPr>
          <p:nvPr>
            <p:ph type="sldNum" sz="quarter" idx="12"/>
          </p:nvPr>
        </p:nvSpPr>
        <p:spPr/>
        <p:txBody>
          <a:bodyPr/>
          <a:lstStyle/>
          <a:p>
            <a:fld id="{FAA74839-5188-0746-B22E-F7D45D46AC37}" type="slidenum">
              <a:rPr lang="en-US" smtClean="0"/>
              <a:t>‹#›</a:t>
            </a:fld>
            <a:endParaRPr lang="en-US"/>
          </a:p>
        </p:txBody>
      </p:sp>
    </p:spTree>
    <p:extLst>
      <p:ext uri="{BB962C8B-B14F-4D97-AF65-F5344CB8AC3E}">
        <p14:creationId xmlns:p14="http://schemas.microsoft.com/office/powerpoint/2010/main" val="2981972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691F-2205-DFEF-8F01-42AEB04582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B2A723E-E067-F17F-4F57-BB7BB537D9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CF7337A-AA34-670E-6590-0CED861E9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F658825-FD80-E6A4-D68F-A41CFCDEBA70}"/>
              </a:ext>
            </a:extLst>
          </p:cNvPr>
          <p:cNvSpPr>
            <a:spLocks noGrp="1"/>
          </p:cNvSpPr>
          <p:nvPr>
            <p:ph type="dt" sz="half" idx="10"/>
          </p:nvPr>
        </p:nvSpPr>
        <p:spPr/>
        <p:txBody>
          <a:bodyPr/>
          <a:lstStyle/>
          <a:p>
            <a:fld id="{F376FF17-A3B7-9E44-AE39-8CCBC19E63F7}" type="datetimeFigureOut">
              <a:rPr lang="en-US" smtClean="0"/>
              <a:t>9/29/2025</a:t>
            </a:fld>
            <a:endParaRPr lang="en-US"/>
          </a:p>
        </p:txBody>
      </p:sp>
      <p:sp>
        <p:nvSpPr>
          <p:cNvPr id="6" name="Footer Placeholder 5">
            <a:extLst>
              <a:ext uri="{FF2B5EF4-FFF2-40B4-BE49-F238E27FC236}">
                <a16:creationId xmlns:a16="http://schemas.microsoft.com/office/drawing/2014/main" id="{32D2F892-A610-F29D-9234-44FC755E1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EE5C55-0DC4-C709-29B1-008F082B4128}"/>
              </a:ext>
            </a:extLst>
          </p:cNvPr>
          <p:cNvSpPr>
            <a:spLocks noGrp="1"/>
          </p:cNvSpPr>
          <p:nvPr>
            <p:ph type="sldNum" sz="quarter" idx="12"/>
          </p:nvPr>
        </p:nvSpPr>
        <p:spPr/>
        <p:txBody>
          <a:bodyPr/>
          <a:lstStyle/>
          <a:p>
            <a:fld id="{FAA74839-5188-0746-B22E-F7D45D46AC37}" type="slidenum">
              <a:rPr lang="en-US" smtClean="0"/>
              <a:t>‹#›</a:t>
            </a:fld>
            <a:endParaRPr lang="en-US"/>
          </a:p>
        </p:txBody>
      </p:sp>
    </p:spTree>
    <p:extLst>
      <p:ext uri="{BB962C8B-B14F-4D97-AF65-F5344CB8AC3E}">
        <p14:creationId xmlns:p14="http://schemas.microsoft.com/office/powerpoint/2010/main" val="134335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6322E-7241-629D-376D-DDCC95E3B93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B866395-0712-BD92-3DAF-6E3303FABA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A7028E-5209-1CF3-D3FC-5E1B9287B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4F0CA2-DC8D-83ED-C5BC-6AD7A5914522}"/>
              </a:ext>
            </a:extLst>
          </p:cNvPr>
          <p:cNvSpPr>
            <a:spLocks noGrp="1"/>
          </p:cNvSpPr>
          <p:nvPr>
            <p:ph type="dt" sz="half" idx="10"/>
          </p:nvPr>
        </p:nvSpPr>
        <p:spPr/>
        <p:txBody>
          <a:bodyPr/>
          <a:lstStyle/>
          <a:p>
            <a:fld id="{F376FF17-A3B7-9E44-AE39-8CCBC19E63F7}" type="datetimeFigureOut">
              <a:rPr lang="en-US" smtClean="0"/>
              <a:t>9/29/2025</a:t>
            </a:fld>
            <a:endParaRPr lang="en-US"/>
          </a:p>
        </p:txBody>
      </p:sp>
      <p:sp>
        <p:nvSpPr>
          <p:cNvPr id="6" name="Footer Placeholder 5">
            <a:extLst>
              <a:ext uri="{FF2B5EF4-FFF2-40B4-BE49-F238E27FC236}">
                <a16:creationId xmlns:a16="http://schemas.microsoft.com/office/drawing/2014/main" id="{56BD5E52-9ADD-F16F-6358-32E4C7658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1F30EA-7C7F-871D-4907-9D3DAAB7639E}"/>
              </a:ext>
            </a:extLst>
          </p:cNvPr>
          <p:cNvSpPr>
            <a:spLocks noGrp="1"/>
          </p:cNvSpPr>
          <p:nvPr>
            <p:ph type="sldNum" sz="quarter" idx="12"/>
          </p:nvPr>
        </p:nvSpPr>
        <p:spPr/>
        <p:txBody>
          <a:bodyPr/>
          <a:lstStyle/>
          <a:p>
            <a:fld id="{FAA74839-5188-0746-B22E-F7D45D46AC37}" type="slidenum">
              <a:rPr lang="en-US" smtClean="0"/>
              <a:t>‹#›</a:t>
            </a:fld>
            <a:endParaRPr lang="en-US"/>
          </a:p>
        </p:txBody>
      </p:sp>
    </p:spTree>
    <p:extLst>
      <p:ext uri="{BB962C8B-B14F-4D97-AF65-F5344CB8AC3E}">
        <p14:creationId xmlns:p14="http://schemas.microsoft.com/office/powerpoint/2010/main" val="294741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68211-AAE4-B4A0-6631-E6E6EF860D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9F494EB-1EA5-12C8-20F5-1C93E42D71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55D9DA4-9A0F-F6CC-D831-4F69B84CA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76FF17-A3B7-9E44-AE39-8CCBC19E63F7}" type="datetimeFigureOut">
              <a:rPr lang="en-US" smtClean="0"/>
              <a:t>9/29/2025</a:t>
            </a:fld>
            <a:endParaRPr lang="en-US"/>
          </a:p>
        </p:txBody>
      </p:sp>
      <p:sp>
        <p:nvSpPr>
          <p:cNvPr id="5" name="Footer Placeholder 4">
            <a:extLst>
              <a:ext uri="{FF2B5EF4-FFF2-40B4-BE49-F238E27FC236}">
                <a16:creationId xmlns:a16="http://schemas.microsoft.com/office/drawing/2014/main" id="{14FC548F-920C-CABE-2105-272900CE50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6706FE3-55D3-6164-6924-D621278F4C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A74839-5188-0746-B22E-F7D45D46AC37}" type="slidenum">
              <a:rPr lang="en-US" smtClean="0"/>
              <a:t>‹#›</a:t>
            </a:fld>
            <a:endParaRPr lang="en-US"/>
          </a:p>
        </p:txBody>
      </p:sp>
    </p:spTree>
    <p:extLst>
      <p:ext uri="{BB962C8B-B14F-4D97-AF65-F5344CB8AC3E}">
        <p14:creationId xmlns:p14="http://schemas.microsoft.com/office/powerpoint/2010/main" val="714414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emf"/><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circles and text&#10;&#10;AI-generated content may be incorrect.">
            <a:extLst>
              <a:ext uri="{FF2B5EF4-FFF2-40B4-BE49-F238E27FC236}">
                <a16:creationId xmlns:a16="http://schemas.microsoft.com/office/drawing/2014/main" id="{42751AA8-2950-B070-C38A-82DDC88CA400}"/>
              </a:ext>
            </a:extLst>
          </p:cNvPr>
          <p:cNvPicPr>
            <a:picLocks noChangeAspect="1"/>
          </p:cNvPicPr>
          <p:nvPr/>
        </p:nvPicPr>
        <p:blipFill>
          <a:blip r:embed="rId2"/>
          <a:stretch>
            <a:fillRect/>
          </a:stretch>
        </p:blipFill>
        <p:spPr>
          <a:xfrm>
            <a:off x="-1" y="0"/>
            <a:ext cx="12192001" cy="6858001"/>
          </a:xfrm>
          <a:prstGeom prst="rect">
            <a:avLst/>
          </a:prstGeom>
        </p:spPr>
      </p:pic>
    </p:spTree>
    <p:extLst>
      <p:ext uri="{BB962C8B-B14F-4D97-AF65-F5344CB8AC3E}">
        <p14:creationId xmlns:p14="http://schemas.microsoft.com/office/powerpoint/2010/main" val="3940951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A1B00-3296-4BC0-165E-2391D11E1D6D}"/>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40C55A9-F787-44BC-2952-AE6CA1D4E972}"/>
              </a:ext>
            </a:extLst>
          </p:cNvPr>
          <p:cNvSpPr>
            <a:spLocks noGrp="1"/>
          </p:cNvSpPr>
          <p:nvPr>
            <p:ph sz="half" idx="2"/>
          </p:nvPr>
        </p:nvSpPr>
        <p:spPr>
          <a:xfrm>
            <a:off x="5484271" y="2222338"/>
            <a:ext cx="5673723" cy="4635661"/>
          </a:xfrm>
        </p:spPr>
        <p:txBody>
          <a:bodyPr>
            <a:normAutofit/>
          </a:bodyPr>
          <a:lstStyle/>
          <a:p>
            <a:pPr marL="0" indent="0">
              <a:lnSpc>
                <a:spcPct val="110000"/>
              </a:lnSpc>
              <a:buNone/>
            </a:pPr>
            <a:r>
              <a:rPr lang="en-GB" sz="2000" dirty="0">
                <a:solidFill>
                  <a:srgbClr val="005987"/>
                </a:solidFill>
                <a:effectLst/>
                <a:latin typeface="Century Gothic" panose="020B0502020202020204" pitchFamily="34" charset="0"/>
              </a:rPr>
              <a:t>They are </a:t>
            </a:r>
            <a:r>
              <a:rPr lang="en-GB" sz="2000" b="1" dirty="0">
                <a:solidFill>
                  <a:srgbClr val="005987"/>
                </a:solidFill>
                <a:effectLst/>
                <a:latin typeface="Century Gothic" panose="020B0502020202020204" pitchFamily="34" charset="0"/>
              </a:rPr>
              <a:t>all</a:t>
            </a:r>
            <a:r>
              <a:rPr lang="en-GB" sz="2000" dirty="0">
                <a:solidFill>
                  <a:srgbClr val="005987"/>
                </a:solidFill>
                <a:effectLst/>
                <a:latin typeface="Century Gothic" panose="020B0502020202020204" pitchFamily="34" charset="0"/>
              </a:rPr>
              <a:t> dyslexic and have openly shared their experiences (both good and bad) of living with dyslexia. </a:t>
            </a:r>
          </a:p>
          <a:p>
            <a:pPr marL="0" indent="0">
              <a:lnSpc>
                <a:spcPct val="110000"/>
              </a:lnSpc>
              <a:buNone/>
            </a:pPr>
            <a:r>
              <a:rPr lang="en-GB" sz="2000" dirty="0">
                <a:solidFill>
                  <a:srgbClr val="005987"/>
                </a:solidFill>
                <a:effectLst/>
                <a:latin typeface="Century Gothic" panose="020B0502020202020204" pitchFamily="34" charset="0"/>
              </a:rPr>
              <a:t>There are lots of celebrities that are changing perceptions of dyslexia.</a:t>
            </a:r>
          </a:p>
        </p:txBody>
      </p:sp>
      <p:sp>
        <p:nvSpPr>
          <p:cNvPr id="7" name="Title 1">
            <a:extLst>
              <a:ext uri="{FF2B5EF4-FFF2-40B4-BE49-F238E27FC236}">
                <a16:creationId xmlns:a16="http://schemas.microsoft.com/office/drawing/2014/main" id="{737CA2EB-BDBC-1B9E-C86A-035A7D1ADC64}"/>
              </a:ext>
            </a:extLst>
          </p:cNvPr>
          <p:cNvSpPr txBox="1">
            <a:spLocks/>
          </p:cNvSpPr>
          <p:nvPr/>
        </p:nvSpPr>
        <p:spPr>
          <a:xfrm>
            <a:off x="553456" y="154912"/>
            <a:ext cx="46281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C9108D"/>
                </a:solidFill>
                <a:latin typeface="Century Gothic" panose="020B0502020202020204" pitchFamily="34" charset="0"/>
              </a:rPr>
              <a:t>The answer</a:t>
            </a:r>
          </a:p>
        </p:txBody>
      </p:sp>
      <p:pic>
        <p:nvPicPr>
          <p:cNvPr id="3" name="Picture 2" descr="A collage of two people&#10;&#10;AI-generated content may be incorrect.">
            <a:extLst>
              <a:ext uri="{FF2B5EF4-FFF2-40B4-BE49-F238E27FC236}">
                <a16:creationId xmlns:a16="http://schemas.microsoft.com/office/drawing/2014/main" id="{B609D5B0-41AA-0172-ED7B-C112C0E3D5B3}"/>
              </a:ext>
            </a:extLst>
          </p:cNvPr>
          <p:cNvPicPr>
            <a:picLocks noChangeAspect="1"/>
          </p:cNvPicPr>
          <p:nvPr/>
        </p:nvPicPr>
        <p:blipFill>
          <a:blip r:embed="rId2"/>
          <a:stretch>
            <a:fillRect/>
          </a:stretch>
        </p:blipFill>
        <p:spPr>
          <a:xfrm>
            <a:off x="553456" y="1480475"/>
            <a:ext cx="4507274" cy="4453186"/>
          </a:xfrm>
          <a:prstGeom prst="rect">
            <a:avLst/>
          </a:prstGeom>
        </p:spPr>
      </p:pic>
    </p:spTree>
    <p:extLst>
      <p:ext uri="{BB962C8B-B14F-4D97-AF65-F5344CB8AC3E}">
        <p14:creationId xmlns:p14="http://schemas.microsoft.com/office/powerpoint/2010/main" val="116920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2EFCF-4A33-70EC-E879-D1B9EF2125CB}"/>
            </a:ext>
          </a:extLst>
        </p:cNvPr>
        <p:cNvGrpSpPr/>
        <p:nvPr/>
      </p:nvGrpSpPr>
      <p:grpSpPr>
        <a:xfrm>
          <a:off x="0" y="0"/>
          <a:ext cx="0" cy="0"/>
          <a:chOff x="0" y="0"/>
          <a:chExt cx="0" cy="0"/>
        </a:xfrm>
      </p:grpSpPr>
      <p:sp>
        <p:nvSpPr>
          <p:cNvPr id="33" name="Rounded Rectangle 32">
            <a:extLst>
              <a:ext uri="{FF2B5EF4-FFF2-40B4-BE49-F238E27FC236}">
                <a16:creationId xmlns:a16="http://schemas.microsoft.com/office/drawing/2014/main" id="{0505C190-E6A7-9C9D-E402-F71A9D4E71E7}"/>
              </a:ext>
            </a:extLst>
          </p:cNvPr>
          <p:cNvSpPr/>
          <p:nvPr/>
        </p:nvSpPr>
        <p:spPr>
          <a:xfrm>
            <a:off x="2115207" y="3211605"/>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How the brain processes language</a:t>
            </a:r>
          </a:p>
        </p:txBody>
      </p:sp>
      <p:sp>
        <p:nvSpPr>
          <p:cNvPr id="3" name="Content Placeholder 2">
            <a:extLst>
              <a:ext uri="{FF2B5EF4-FFF2-40B4-BE49-F238E27FC236}">
                <a16:creationId xmlns:a16="http://schemas.microsoft.com/office/drawing/2014/main" id="{8E07F864-7DDD-80C9-B0F4-B81B43ED2606}"/>
              </a:ext>
            </a:extLst>
          </p:cNvPr>
          <p:cNvSpPr>
            <a:spLocks noGrp="1"/>
          </p:cNvSpPr>
          <p:nvPr>
            <p:ph idx="1"/>
          </p:nvPr>
        </p:nvSpPr>
        <p:spPr>
          <a:xfrm>
            <a:off x="838200" y="1690688"/>
            <a:ext cx="10515600" cy="4486275"/>
          </a:xfrm>
        </p:spPr>
        <p:txBody>
          <a:bodyPr>
            <a:normAutofit/>
          </a:bodyPr>
          <a:lstStyle/>
          <a:p>
            <a:pPr marL="0" indent="0">
              <a:lnSpc>
                <a:spcPct val="100000"/>
              </a:lnSpc>
              <a:buNone/>
            </a:pPr>
            <a:r>
              <a:rPr lang="en-GB" sz="2400" dirty="0">
                <a:solidFill>
                  <a:srgbClr val="77216F"/>
                </a:solidFill>
                <a:effectLst/>
                <a:latin typeface="Century Gothic" panose="020B0502020202020204" pitchFamily="34" charset="0"/>
              </a:rPr>
              <a:t>Which of these is the real challenge for people with dyslexia?</a:t>
            </a:r>
          </a:p>
        </p:txBody>
      </p:sp>
      <p:sp>
        <p:nvSpPr>
          <p:cNvPr id="2" name="Title 1">
            <a:extLst>
              <a:ext uri="{FF2B5EF4-FFF2-40B4-BE49-F238E27FC236}">
                <a16:creationId xmlns:a16="http://schemas.microsoft.com/office/drawing/2014/main" id="{A159030D-51EE-A51A-B23F-086FEC0B9CC3}"/>
              </a:ext>
            </a:extLst>
          </p:cNvPr>
          <p:cNvSpPr>
            <a:spLocks noGrp="1"/>
          </p:cNvSpPr>
          <p:nvPr>
            <p:ph type="title"/>
          </p:nvPr>
        </p:nvSpPr>
        <p:spPr/>
        <p:txBody>
          <a:bodyPr/>
          <a:lstStyle/>
          <a:p>
            <a:r>
              <a:rPr lang="en-US" dirty="0">
                <a:solidFill>
                  <a:srgbClr val="C9108D"/>
                </a:solidFill>
                <a:latin typeface="Century Gothic" panose="020B0502020202020204" pitchFamily="34" charset="0"/>
              </a:rPr>
              <a:t>Question 5</a:t>
            </a:r>
          </a:p>
        </p:txBody>
      </p:sp>
      <p:sp>
        <p:nvSpPr>
          <p:cNvPr id="26" name="Rounded Rectangle 25">
            <a:extLst>
              <a:ext uri="{FF2B5EF4-FFF2-40B4-BE49-F238E27FC236}">
                <a16:creationId xmlns:a16="http://schemas.microsoft.com/office/drawing/2014/main" id="{8F50D87F-4EB9-A572-7678-D5E6E615DBD7}"/>
              </a:ext>
            </a:extLst>
          </p:cNvPr>
          <p:cNvSpPr/>
          <p:nvPr/>
        </p:nvSpPr>
        <p:spPr>
          <a:xfrm>
            <a:off x="2115207" y="5010641"/>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Trouble with eyesight</a:t>
            </a:r>
          </a:p>
        </p:txBody>
      </p:sp>
      <p:sp>
        <p:nvSpPr>
          <p:cNvPr id="27" name="Rounded Rectangle 26">
            <a:extLst>
              <a:ext uri="{FF2B5EF4-FFF2-40B4-BE49-F238E27FC236}">
                <a16:creationId xmlns:a16="http://schemas.microsoft.com/office/drawing/2014/main" id="{477F8A43-8346-3400-9F4C-535C5B5F7A34}"/>
              </a:ext>
            </a:extLst>
          </p:cNvPr>
          <p:cNvSpPr/>
          <p:nvPr/>
        </p:nvSpPr>
        <p:spPr>
          <a:xfrm>
            <a:off x="2115207" y="2326055"/>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Vision problems </a:t>
            </a:r>
          </a:p>
        </p:txBody>
      </p:sp>
      <p:sp>
        <p:nvSpPr>
          <p:cNvPr id="28" name="Reveal">
            <a:extLst>
              <a:ext uri="{FF2B5EF4-FFF2-40B4-BE49-F238E27FC236}">
                <a16:creationId xmlns:a16="http://schemas.microsoft.com/office/drawing/2014/main" id="{2FAD9624-1D97-27BD-CBAA-D12D6FD177D1}"/>
              </a:ext>
            </a:extLst>
          </p:cNvPr>
          <p:cNvSpPr/>
          <p:nvPr/>
        </p:nvSpPr>
        <p:spPr>
          <a:xfrm>
            <a:off x="2115207" y="6078639"/>
            <a:ext cx="1889634" cy="450694"/>
          </a:xfrm>
          <a:prstGeom prst="roundRect">
            <a:avLst>
              <a:gd name="adj" fmla="val 50000"/>
            </a:avLst>
          </a:prstGeom>
          <a:solidFill>
            <a:srgbClr val="39D3F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rtlCol="0" anchor="ctr"/>
          <a:lstStyle/>
          <a:p>
            <a:pPr algn="ctr"/>
            <a:r>
              <a:rPr lang="en-US" sz="2000" dirty="0">
                <a:solidFill>
                  <a:srgbClr val="C9108D"/>
                </a:solidFill>
                <a:latin typeface="Century Gothic" panose="020B0502020202020204" pitchFamily="34" charset="0"/>
              </a:rPr>
              <a:t>REVEAL</a:t>
            </a:r>
          </a:p>
        </p:txBody>
      </p:sp>
      <p:pic>
        <p:nvPicPr>
          <p:cNvPr id="29" name="cross3" descr="Close with solid fill">
            <a:extLst>
              <a:ext uri="{FF2B5EF4-FFF2-40B4-BE49-F238E27FC236}">
                <a16:creationId xmlns:a16="http://schemas.microsoft.com/office/drawing/2014/main" id="{52DEDCD5-5D2F-3AC3-DB09-5CA8AF63B2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50889" y="5173101"/>
            <a:ext cx="454891" cy="454891"/>
          </a:xfrm>
          <a:prstGeom prst="rect">
            <a:avLst/>
          </a:prstGeom>
        </p:spPr>
      </p:pic>
      <p:pic>
        <p:nvPicPr>
          <p:cNvPr id="30" name="tick" descr="Tick with solid fill">
            <a:extLst>
              <a:ext uri="{FF2B5EF4-FFF2-40B4-BE49-F238E27FC236}">
                <a16:creationId xmlns:a16="http://schemas.microsoft.com/office/drawing/2014/main" id="{C2D0CB14-DBA8-E303-6BAF-B0A144E4C2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50889" y="3383181"/>
            <a:ext cx="454891" cy="454891"/>
          </a:xfrm>
          <a:prstGeom prst="rect">
            <a:avLst/>
          </a:prstGeom>
        </p:spPr>
      </p:pic>
      <p:sp>
        <p:nvSpPr>
          <p:cNvPr id="31" name="falseCircle3">
            <a:extLst>
              <a:ext uri="{FF2B5EF4-FFF2-40B4-BE49-F238E27FC236}">
                <a16:creationId xmlns:a16="http://schemas.microsoft.com/office/drawing/2014/main" id="{6B4F073B-9155-1787-6A56-637AC45560B2}"/>
              </a:ext>
            </a:extLst>
          </p:cNvPr>
          <p:cNvSpPr/>
          <p:nvPr/>
        </p:nvSpPr>
        <p:spPr>
          <a:xfrm>
            <a:off x="9417269" y="5123573"/>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ueCircle">
            <a:extLst>
              <a:ext uri="{FF2B5EF4-FFF2-40B4-BE49-F238E27FC236}">
                <a16:creationId xmlns:a16="http://schemas.microsoft.com/office/drawing/2014/main" id="{2B5D2BEC-A630-9FBF-3C27-D0629581A16C}"/>
              </a:ext>
            </a:extLst>
          </p:cNvPr>
          <p:cNvSpPr/>
          <p:nvPr/>
        </p:nvSpPr>
        <p:spPr>
          <a:xfrm>
            <a:off x="9417269" y="3324537"/>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cross1" descr="Close with solid fill">
            <a:extLst>
              <a:ext uri="{FF2B5EF4-FFF2-40B4-BE49-F238E27FC236}">
                <a16:creationId xmlns:a16="http://schemas.microsoft.com/office/drawing/2014/main" id="{6BD87608-500D-0382-5F7B-A37402CA3B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49067" y="2494538"/>
            <a:ext cx="454891" cy="454891"/>
          </a:xfrm>
          <a:prstGeom prst="rect">
            <a:avLst/>
          </a:prstGeom>
        </p:spPr>
      </p:pic>
      <p:sp>
        <p:nvSpPr>
          <p:cNvPr id="35" name="falseCircle1">
            <a:extLst>
              <a:ext uri="{FF2B5EF4-FFF2-40B4-BE49-F238E27FC236}">
                <a16:creationId xmlns:a16="http://schemas.microsoft.com/office/drawing/2014/main" id="{92D23657-9A6C-A6E8-52F8-CB1ED32EB929}"/>
              </a:ext>
            </a:extLst>
          </p:cNvPr>
          <p:cNvSpPr/>
          <p:nvPr/>
        </p:nvSpPr>
        <p:spPr>
          <a:xfrm>
            <a:off x="9415447" y="2445010"/>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67E33300-4485-0D3C-0211-286241F83579}"/>
              </a:ext>
            </a:extLst>
          </p:cNvPr>
          <p:cNvSpPr/>
          <p:nvPr/>
        </p:nvSpPr>
        <p:spPr>
          <a:xfrm>
            <a:off x="2125839" y="4115646"/>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Letters moving and appearing backwards</a:t>
            </a:r>
          </a:p>
        </p:txBody>
      </p:sp>
      <p:pic>
        <p:nvPicPr>
          <p:cNvPr id="37" name="cross2" descr="Close with solid fill">
            <a:extLst>
              <a:ext uri="{FF2B5EF4-FFF2-40B4-BE49-F238E27FC236}">
                <a16:creationId xmlns:a16="http://schemas.microsoft.com/office/drawing/2014/main" id="{ADF0345C-C7F9-D876-241D-FB1AFA5B93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1521" y="4278106"/>
            <a:ext cx="454891" cy="454891"/>
          </a:xfrm>
          <a:prstGeom prst="rect">
            <a:avLst/>
          </a:prstGeom>
        </p:spPr>
      </p:pic>
      <p:sp>
        <p:nvSpPr>
          <p:cNvPr id="38" name="falseCircle2">
            <a:extLst>
              <a:ext uri="{FF2B5EF4-FFF2-40B4-BE49-F238E27FC236}">
                <a16:creationId xmlns:a16="http://schemas.microsoft.com/office/drawing/2014/main" id="{D33D02C0-2909-B497-0953-1CAEC7BA3B87}"/>
              </a:ext>
            </a:extLst>
          </p:cNvPr>
          <p:cNvSpPr/>
          <p:nvPr/>
        </p:nvSpPr>
        <p:spPr>
          <a:xfrm>
            <a:off x="9427901" y="4228578"/>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2204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2"/>
                                        </p:tgtEl>
                                        <p:attrNameLst>
                                          <p:attrName>fillcolor</p:attrName>
                                        </p:attrNameLst>
                                      </p:cBhvr>
                                      <p:to>
                                        <a:srgbClr val="39D3FF"/>
                                      </p:to>
                                    </p:animClr>
                                    <p:set>
                                      <p:cBhvr>
                                        <p:cTn id="7" dur="2000" fill="hold"/>
                                        <p:tgtEl>
                                          <p:spTgt spid="32"/>
                                        </p:tgtEl>
                                        <p:attrNameLst>
                                          <p:attrName>fill.type</p:attrName>
                                        </p:attrNameLst>
                                      </p:cBhvr>
                                      <p:to>
                                        <p:strVal val="solid"/>
                                      </p:to>
                                    </p:set>
                                    <p:set>
                                      <p:cBhvr>
                                        <p:cTn id="8" dur="2000" fill="hold"/>
                                        <p:tgtEl>
                                          <p:spTgt spid="32"/>
                                        </p:tgtEl>
                                        <p:attrNameLst>
                                          <p:attrName>fill.on</p:attrName>
                                        </p:attrNameLst>
                                      </p:cBhvr>
                                      <p:to>
                                        <p:strVal val="true"/>
                                      </p:to>
                                    </p:set>
                                  </p:childTnLst>
                                </p:cTn>
                              </p:par>
                              <p:par>
                                <p:cTn id="9" presetID="53" presetClass="exit" presetSubtype="32" fill="hold" grpId="1" nodeType="withEffect">
                                  <p:stCondLst>
                                    <p:cond delay="0"/>
                                  </p:stCondLst>
                                  <p:childTnLst>
                                    <p:anim calcmode="lin" valueType="num">
                                      <p:cBhvr>
                                        <p:cTn id="10" dur="500"/>
                                        <p:tgtEl>
                                          <p:spTgt spid="35"/>
                                        </p:tgtEl>
                                        <p:attrNameLst>
                                          <p:attrName>ppt_w</p:attrName>
                                        </p:attrNameLst>
                                      </p:cBhvr>
                                      <p:tavLst>
                                        <p:tav tm="0">
                                          <p:val>
                                            <p:strVal val="ppt_w"/>
                                          </p:val>
                                        </p:tav>
                                        <p:tav tm="100000">
                                          <p:val>
                                            <p:fltVal val="0"/>
                                          </p:val>
                                        </p:tav>
                                      </p:tavLst>
                                    </p:anim>
                                    <p:anim calcmode="lin" valueType="num">
                                      <p:cBhvr>
                                        <p:cTn id="11" dur="500"/>
                                        <p:tgtEl>
                                          <p:spTgt spid="35"/>
                                        </p:tgtEl>
                                        <p:attrNameLst>
                                          <p:attrName>ppt_h</p:attrName>
                                        </p:attrNameLst>
                                      </p:cBhvr>
                                      <p:tavLst>
                                        <p:tav tm="0">
                                          <p:val>
                                            <p:strVal val="ppt_h"/>
                                          </p:val>
                                        </p:tav>
                                        <p:tav tm="100000">
                                          <p:val>
                                            <p:fltVal val="0"/>
                                          </p:val>
                                        </p:tav>
                                      </p:tavLst>
                                    </p:anim>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par>
                                <p:cTn id="14" presetID="53" presetClass="exit" presetSubtype="32" fill="hold" grpId="1" nodeType="withEffect">
                                  <p:stCondLst>
                                    <p:cond delay="0"/>
                                  </p:stCondLst>
                                  <p:childTnLst>
                                    <p:anim calcmode="lin" valueType="num">
                                      <p:cBhvr>
                                        <p:cTn id="15" dur="500"/>
                                        <p:tgtEl>
                                          <p:spTgt spid="38"/>
                                        </p:tgtEl>
                                        <p:attrNameLst>
                                          <p:attrName>ppt_w</p:attrName>
                                        </p:attrNameLst>
                                      </p:cBhvr>
                                      <p:tavLst>
                                        <p:tav tm="0">
                                          <p:val>
                                            <p:strVal val="ppt_w"/>
                                          </p:val>
                                        </p:tav>
                                        <p:tav tm="100000">
                                          <p:val>
                                            <p:fltVal val="0"/>
                                          </p:val>
                                        </p:tav>
                                      </p:tavLst>
                                    </p:anim>
                                    <p:anim calcmode="lin" valueType="num">
                                      <p:cBhvr>
                                        <p:cTn id="16" dur="500"/>
                                        <p:tgtEl>
                                          <p:spTgt spid="38"/>
                                        </p:tgtEl>
                                        <p:attrNameLst>
                                          <p:attrName>ppt_h</p:attrName>
                                        </p:attrNameLst>
                                      </p:cBhvr>
                                      <p:tavLst>
                                        <p:tav tm="0">
                                          <p:val>
                                            <p:strVal val="ppt_h"/>
                                          </p:val>
                                        </p:tav>
                                        <p:tav tm="100000">
                                          <p:val>
                                            <p:fltVal val="0"/>
                                          </p:val>
                                        </p:tav>
                                      </p:tavLst>
                                    </p:anim>
                                    <p:animEffect transition="out" filter="fade">
                                      <p:cBhvr>
                                        <p:cTn id="17" dur="500"/>
                                        <p:tgtEl>
                                          <p:spTgt spid="38"/>
                                        </p:tgtEl>
                                      </p:cBhvr>
                                    </p:animEffect>
                                    <p:set>
                                      <p:cBhvr>
                                        <p:cTn id="18" dur="1" fill="hold">
                                          <p:stCondLst>
                                            <p:cond delay="499"/>
                                          </p:stCondLst>
                                        </p:cTn>
                                        <p:tgtEl>
                                          <p:spTgt spid="38"/>
                                        </p:tgtEl>
                                        <p:attrNameLst>
                                          <p:attrName>style.visibility</p:attrName>
                                        </p:attrNameLst>
                                      </p:cBhvr>
                                      <p:to>
                                        <p:strVal val="hidden"/>
                                      </p:to>
                                    </p:set>
                                  </p:childTnLst>
                                </p:cTn>
                              </p:par>
                              <p:par>
                                <p:cTn id="19" presetID="53" presetClass="exit" presetSubtype="32" fill="hold" grpId="0" nodeType="withEffect">
                                  <p:stCondLst>
                                    <p:cond delay="0"/>
                                  </p:stCondLst>
                                  <p:childTnLst>
                                    <p:anim calcmode="lin" valueType="num">
                                      <p:cBhvr>
                                        <p:cTn id="20" dur="500"/>
                                        <p:tgtEl>
                                          <p:spTgt spid="31"/>
                                        </p:tgtEl>
                                        <p:attrNameLst>
                                          <p:attrName>ppt_w</p:attrName>
                                        </p:attrNameLst>
                                      </p:cBhvr>
                                      <p:tavLst>
                                        <p:tav tm="0">
                                          <p:val>
                                            <p:strVal val="ppt_w"/>
                                          </p:val>
                                        </p:tav>
                                        <p:tav tm="100000">
                                          <p:val>
                                            <p:fltVal val="0"/>
                                          </p:val>
                                        </p:tav>
                                      </p:tavLst>
                                    </p:anim>
                                    <p:anim calcmode="lin" valueType="num">
                                      <p:cBhvr>
                                        <p:cTn id="21" dur="500"/>
                                        <p:tgtEl>
                                          <p:spTgt spid="31"/>
                                        </p:tgtEl>
                                        <p:attrNameLst>
                                          <p:attrName>ppt_h</p:attrName>
                                        </p:attrNameLst>
                                      </p:cBhvr>
                                      <p:tavLst>
                                        <p:tav tm="0">
                                          <p:val>
                                            <p:strVal val="ppt_h"/>
                                          </p:val>
                                        </p:tav>
                                        <p:tav tm="100000">
                                          <p:val>
                                            <p:fltVal val="0"/>
                                          </p:val>
                                        </p:tav>
                                      </p:tavLst>
                                    </p:anim>
                                    <p:animEffect transition="out" filter="fade">
                                      <p:cBhvr>
                                        <p:cTn id="22" dur="500"/>
                                        <p:tgtEl>
                                          <p:spTgt spid="31"/>
                                        </p:tgtEl>
                                      </p:cBhvr>
                                    </p:animEffect>
                                    <p:set>
                                      <p:cBhvr>
                                        <p:cTn id="23" dur="1" fill="hold">
                                          <p:stCondLst>
                                            <p:cond delay="499"/>
                                          </p:stCondLst>
                                        </p:cTn>
                                        <p:tgtEl>
                                          <p:spTgt spid="31"/>
                                        </p:tgtEl>
                                        <p:attrNameLst>
                                          <p:attrName>style.visibility</p:attrName>
                                        </p:attrNameLst>
                                      </p:cBhvr>
                                      <p:to>
                                        <p:strVal val="hidden"/>
                                      </p:to>
                                    </p:set>
                                  </p:childTnLst>
                                </p:cTn>
                              </p:par>
                              <p:par>
                                <p:cTn id="24" presetID="53" presetClass="exit" presetSubtype="32" fill="hold" nodeType="withEffect">
                                  <p:stCondLst>
                                    <p:cond delay="0"/>
                                  </p:stCondLst>
                                  <p:childTnLst>
                                    <p:anim calcmode="lin" valueType="num">
                                      <p:cBhvr>
                                        <p:cTn id="25" dur="10"/>
                                        <p:tgtEl>
                                          <p:spTgt spid="34"/>
                                        </p:tgtEl>
                                        <p:attrNameLst>
                                          <p:attrName>ppt_w</p:attrName>
                                        </p:attrNameLst>
                                      </p:cBhvr>
                                      <p:tavLst>
                                        <p:tav tm="0">
                                          <p:val>
                                            <p:strVal val="ppt_w"/>
                                          </p:val>
                                        </p:tav>
                                        <p:tav tm="100000">
                                          <p:val>
                                            <p:fltVal val="0"/>
                                          </p:val>
                                        </p:tav>
                                      </p:tavLst>
                                    </p:anim>
                                    <p:anim calcmode="lin" valueType="num">
                                      <p:cBhvr>
                                        <p:cTn id="26" dur="10"/>
                                        <p:tgtEl>
                                          <p:spTgt spid="34"/>
                                        </p:tgtEl>
                                        <p:attrNameLst>
                                          <p:attrName>ppt_h</p:attrName>
                                        </p:attrNameLst>
                                      </p:cBhvr>
                                      <p:tavLst>
                                        <p:tav tm="0">
                                          <p:val>
                                            <p:strVal val="ppt_h"/>
                                          </p:val>
                                        </p:tav>
                                        <p:tav tm="100000">
                                          <p:val>
                                            <p:fltVal val="0"/>
                                          </p:val>
                                        </p:tav>
                                      </p:tavLst>
                                    </p:anim>
                                    <p:animEffect transition="out" filter="fade">
                                      <p:cBhvr>
                                        <p:cTn id="27" dur="10"/>
                                        <p:tgtEl>
                                          <p:spTgt spid="34"/>
                                        </p:tgtEl>
                                      </p:cBhvr>
                                    </p:animEffect>
                                    <p:set>
                                      <p:cBhvr>
                                        <p:cTn id="28" dur="1" fill="hold">
                                          <p:stCondLst>
                                            <p:cond delay="9"/>
                                          </p:stCondLst>
                                        </p:cTn>
                                        <p:tgtEl>
                                          <p:spTgt spid="34"/>
                                        </p:tgtEl>
                                        <p:attrNameLst>
                                          <p:attrName>style.visibility</p:attrName>
                                        </p:attrNameLst>
                                      </p:cBhvr>
                                      <p:to>
                                        <p:strVal val="hidden"/>
                                      </p:to>
                                    </p:set>
                                  </p:childTnLst>
                                </p:cTn>
                              </p:par>
                              <p:par>
                                <p:cTn id="29" presetID="53" presetClass="exit" presetSubtype="32" fill="hold" nodeType="withEffect">
                                  <p:stCondLst>
                                    <p:cond delay="0"/>
                                  </p:stCondLst>
                                  <p:childTnLst>
                                    <p:anim calcmode="lin" valueType="num">
                                      <p:cBhvr>
                                        <p:cTn id="30" dur="10"/>
                                        <p:tgtEl>
                                          <p:spTgt spid="37"/>
                                        </p:tgtEl>
                                        <p:attrNameLst>
                                          <p:attrName>ppt_w</p:attrName>
                                        </p:attrNameLst>
                                      </p:cBhvr>
                                      <p:tavLst>
                                        <p:tav tm="0">
                                          <p:val>
                                            <p:strVal val="ppt_w"/>
                                          </p:val>
                                        </p:tav>
                                        <p:tav tm="100000">
                                          <p:val>
                                            <p:fltVal val="0"/>
                                          </p:val>
                                        </p:tav>
                                      </p:tavLst>
                                    </p:anim>
                                    <p:anim calcmode="lin" valueType="num">
                                      <p:cBhvr>
                                        <p:cTn id="31" dur="10"/>
                                        <p:tgtEl>
                                          <p:spTgt spid="37"/>
                                        </p:tgtEl>
                                        <p:attrNameLst>
                                          <p:attrName>ppt_h</p:attrName>
                                        </p:attrNameLst>
                                      </p:cBhvr>
                                      <p:tavLst>
                                        <p:tav tm="0">
                                          <p:val>
                                            <p:strVal val="ppt_h"/>
                                          </p:val>
                                        </p:tav>
                                        <p:tav tm="100000">
                                          <p:val>
                                            <p:fltVal val="0"/>
                                          </p:val>
                                        </p:tav>
                                      </p:tavLst>
                                    </p:anim>
                                    <p:animEffect transition="out" filter="fade">
                                      <p:cBhvr>
                                        <p:cTn id="32" dur="10"/>
                                        <p:tgtEl>
                                          <p:spTgt spid="37"/>
                                        </p:tgtEl>
                                      </p:cBhvr>
                                    </p:animEffect>
                                    <p:set>
                                      <p:cBhvr>
                                        <p:cTn id="33" dur="1" fill="hold">
                                          <p:stCondLst>
                                            <p:cond delay="9"/>
                                          </p:stCondLst>
                                        </p:cTn>
                                        <p:tgtEl>
                                          <p:spTgt spid="37"/>
                                        </p:tgtEl>
                                        <p:attrNameLst>
                                          <p:attrName>style.visibility</p:attrName>
                                        </p:attrNameLst>
                                      </p:cBhvr>
                                      <p:to>
                                        <p:strVal val="hidden"/>
                                      </p:to>
                                    </p:set>
                                  </p:childTnLst>
                                </p:cTn>
                              </p:par>
                              <p:par>
                                <p:cTn id="34" presetID="53" presetClass="exit" presetSubtype="32" fill="hold" nodeType="withEffect">
                                  <p:stCondLst>
                                    <p:cond delay="0"/>
                                  </p:stCondLst>
                                  <p:childTnLst>
                                    <p:anim calcmode="lin" valueType="num">
                                      <p:cBhvr>
                                        <p:cTn id="35" dur="10"/>
                                        <p:tgtEl>
                                          <p:spTgt spid="29"/>
                                        </p:tgtEl>
                                        <p:attrNameLst>
                                          <p:attrName>ppt_w</p:attrName>
                                        </p:attrNameLst>
                                      </p:cBhvr>
                                      <p:tavLst>
                                        <p:tav tm="0">
                                          <p:val>
                                            <p:strVal val="ppt_w"/>
                                          </p:val>
                                        </p:tav>
                                        <p:tav tm="100000">
                                          <p:val>
                                            <p:fltVal val="0"/>
                                          </p:val>
                                        </p:tav>
                                      </p:tavLst>
                                    </p:anim>
                                    <p:anim calcmode="lin" valueType="num">
                                      <p:cBhvr>
                                        <p:cTn id="36" dur="10"/>
                                        <p:tgtEl>
                                          <p:spTgt spid="29"/>
                                        </p:tgtEl>
                                        <p:attrNameLst>
                                          <p:attrName>ppt_h</p:attrName>
                                        </p:attrNameLst>
                                      </p:cBhvr>
                                      <p:tavLst>
                                        <p:tav tm="0">
                                          <p:val>
                                            <p:strVal val="ppt_h"/>
                                          </p:val>
                                        </p:tav>
                                        <p:tav tm="100000">
                                          <p:val>
                                            <p:fltVal val="0"/>
                                          </p:val>
                                        </p:tav>
                                      </p:tavLst>
                                    </p:anim>
                                    <p:animEffect transition="out" filter="fade">
                                      <p:cBhvr>
                                        <p:cTn id="37" dur="10"/>
                                        <p:tgtEl>
                                          <p:spTgt spid="29"/>
                                        </p:tgtEl>
                                      </p:cBhvr>
                                    </p:animEffect>
                                    <p:set>
                                      <p:cBhvr>
                                        <p:cTn id="38"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9" restart="whenNotActive" fill="hold" evtFilter="cancelBubble" nodeType="interactiveSeq">
                <p:stCondLst>
                  <p:cond evt="onClick" delay="0">
                    <p:tgtEl>
                      <p:spTgt spid="3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000" fill="hold"/>
                                        <p:tgtEl>
                                          <p:spTgt spid="35"/>
                                        </p:tgtEl>
                                        <p:attrNameLst>
                                          <p:attrName>fillcolor</p:attrName>
                                        </p:attrNameLst>
                                      </p:cBhvr>
                                      <p:to>
                                        <a:srgbClr val="39D3FF"/>
                                      </p:to>
                                    </p:animClr>
                                    <p:set>
                                      <p:cBhvr>
                                        <p:cTn id="44" dur="2000" fill="hold"/>
                                        <p:tgtEl>
                                          <p:spTgt spid="35"/>
                                        </p:tgtEl>
                                        <p:attrNameLst>
                                          <p:attrName>fill.type</p:attrName>
                                        </p:attrNameLst>
                                      </p:cBhvr>
                                      <p:to>
                                        <p:strVal val="solid"/>
                                      </p:to>
                                    </p:set>
                                    <p:set>
                                      <p:cBhvr>
                                        <p:cTn id="45" dur="2000" fill="hold"/>
                                        <p:tgtEl>
                                          <p:spTgt spid="35"/>
                                        </p:tgtEl>
                                        <p:attrNameLst>
                                          <p:attrName>fill.on</p:attrName>
                                        </p:attrNameLst>
                                      </p:cBhvr>
                                      <p:to>
                                        <p:strVal val="true"/>
                                      </p:to>
                                    </p:set>
                                  </p:childTnLst>
                                </p:cTn>
                              </p:par>
                              <p:par>
                                <p:cTn id="46" presetID="53" presetClass="exit" presetSubtype="32" fill="hold" grpId="0" nodeType="withEffect">
                                  <p:stCondLst>
                                    <p:cond delay="0"/>
                                  </p:stCondLst>
                                  <p:childTnLst>
                                    <p:anim calcmode="lin" valueType="num">
                                      <p:cBhvr>
                                        <p:cTn id="47" dur="500"/>
                                        <p:tgtEl>
                                          <p:spTgt spid="32"/>
                                        </p:tgtEl>
                                        <p:attrNameLst>
                                          <p:attrName>ppt_w</p:attrName>
                                        </p:attrNameLst>
                                      </p:cBhvr>
                                      <p:tavLst>
                                        <p:tav tm="0">
                                          <p:val>
                                            <p:strVal val="ppt_w"/>
                                          </p:val>
                                        </p:tav>
                                        <p:tav tm="100000">
                                          <p:val>
                                            <p:fltVal val="0"/>
                                          </p:val>
                                        </p:tav>
                                      </p:tavLst>
                                    </p:anim>
                                    <p:anim calcmode="lin" valueType="num">
                                      <p:cBhvr>
                                        <p:cTn id="48" dur="500"/>
                                        <p:tgtEl>
                                          <p:spTgt spid="32"/>
                                        </p:tgtEl>
                                        <p:attrNameLst>
                                          <p:attrName>ppt_h</p:attrName>
                                        </p:attrNameLst>
                                      </p:cBhvr>
                                      <p:tavLst>
                                        <p:tav tm="0">
                                          <p:val>
                                            <p:strVal val="ppt_h"/>
                                          </p:val>
                                        </p:tav>
                                        <p:tav tm="100000">
                                          <p:val>
                                            <p:fltVal val="0"/>
                                          </p:val>
                                        </p:tav>
                                      </p:tavLst>
                                    </p:anim>
                                    <p:animEffect transition="out" filter="fade">
                                      <p:cBhvr>
                                        <p:cTn id="49" dur="500"/>
                                        <p:tgtEl>
                                          <p:spTgt spid="32"/>
                                        </p:tgtEl>
                                      </p:cBhvr>
                                    </p:animEffect>
                                    <p:set>
                                      <p:cBhvr>
                                        <p:cTn id="50" dur="1" fill="hold">
                                          <p:stCondLst>
                                            <p:cond delay="499"/>
                                          </p:stCondLst>
                                        </p:cTn>
                                        <p:tgtEl>
                                          <p:spTgt spid="32"/>
                                        </p:tgtEl>
                                        <p:attrNameLst>
                                          <p:attrName>style.visibility</p:attrName>
                                        </p:attrNameLst>
                                      </p:cBhvr>
                                      <p:to>
                                        <p:strVal val="hidden"/>
                                      </p:to>
                                    </p:set>
                                  </p:childTnLst>
                                </p:cTn>
                              </p:par>
                              <p:par>
                                <p:cTn id="51" presetID="53" presetClass="exit" presetSubtype="32" fill="hold" grpId="2" nodeType="withEffect">
                                  <p:stCondLst>
                                    <p:cond delay="0"/>
                                  </p:stCondLst>
                                  <p:childTnLst>
                                    <p:anim calcmode="lin" valueType="num">
                                      <p:cBhvr>
                                        <p:cTn id="52" dur="500"/>
                                        <p:tgtEl>
                                          <p:spTgt spid="38"/>
                                        </p:tgtEl>
                                        <p:attrNameLst>
                                          <p:attrName>ppt_w</p:attrName>
                                        </p:attrNameLst>
                                      </p:cBhvr>
                                      <p:tavLst>
                                        <p:tav tm="0">
                                          <p:val>
                                            <p:strVal val="ppt_w"/>
                                          </p:val>
                                        </p:tav>
                                        <p:tav tm="100000">
                                          <p:val>
                                            <p:fltVal val="0"/>
                                          </p:val>
                                        </p:tav>
                                      </p:tavLst>
                                    </p:anim>
                                    <p:anim calcmode="lin" valueType="num">
                                      <p:cBhvr>
                                        <p:cTn id="53" dur="500"/>
                                        <p:tgtEl>
                                          <p:spTgt spid="38"/>
                                        </p:tgtEl>
                                        <p:attrNameLst>
                                          <p:attrName>ppt_h</p:attrName>
                                        </p:attrNameLst>
                                      </p:cBhvr>
                                      <p:tavLst>
                                        <p:tav tm="0">
                                          <p:val>
                                            <p:strVal val="ppt_h"/>
                                          </p:val>
                                        </p:tav>
                                        <p:tav tm="100000">
                                          <p:val>
                                            <p:fltVal val="0"/>
                                          </p:val>
                                        </p:tav>
                                      </p:tavLst>
                                    </p:anim>
                                    <p:animEffect transition="out" filter="fade">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cTn>
                              </p:par>
                              <p:par>
                                <p:cTn id="56" presetID="53" presetClass="exit" presetSubtype="32" fill="hold" grpId="1" nodeType="withEffect">
                                  <p:stCondLst>
                                    <p:cond delay="0"/>
                                  </p:stCondLst>
                                  <p:childTnLst>
                                    <p:anim calcmode="lin" valueType="num">
                                      <p:cBhvr>
                                        <p:cTn id="57" dur="500"/>
                                        <p:tgtEl>
                                          <p:spTgt spid="31"/>
                                        </p:tgtEl>
                                        <p:attrNameLst>
                                          <p:attrName>ppt_w</p:attrName>
                                        </p:attrNameLst>
                                      </p:cBhvr>
                                      <p:tavLst>
                                        <p:tav tm="0">
                                          <p:val>
                                            <p:strVal val="ppt_w"/>
                                          </p:val>
                                        </p:tav>
                                        <p:tav tm="100000">
                                          <p:val>
                                            <p:fltVal val="0"/>
                                          </p:val>
                                        </p:tav>
                                      </p:tavLst>
                                    </p:anim>
                                    <p:anim calcmode="lin" valueType="num">
                                      <p:cBhvr>
                                        <p:cTn id="58" dur="500"/>
                                        <p:tgtEl>
                                          <p:spTgt spid="31"/>
                                        </p:tgtEl>
                                        <p:attrNameLst>
                                          <p:attrName>ppt_h</p:attrName>
                                        </p:attrNameLst>
                                      </p:cBhvr>
                                      <p:tavLst>
                                        <p:tav tm="0">
                                          <p:val>
                                            <p:strVal val="ppt_h"/>
                                          </p:val>
                                        </p:tav>
                                        <p:tav tm="100000">
                                          <p:val>
                                            <p:fltVal val="0"/>
                                          </p:val>
                                        </p:tav>
                                      </p:tavLst>
                                    </p:anim>
                                    <p:animEffect transition="out" filter="fade">
                                      <p:cBhvr>
                                        <p:cTn id="59" dur="500"/>
                                        <p:tgtEl>
                                          <p:spTgt spid="31"/>
                                        </p:tgtEl>
                                      </p:cBhvr>
                                    </p:animEffect>
                                    <p:set>
                                      <p:cBhvr>
                                        <p:cTn id="60" dur="1" fill="hold">
                                          <p:stCondLst>
                                            <p:cond delay="499"/>
                                          </p:stCondLst>
                                        </p:cTn>
                                        <p:tgtEl>
                                          <p:spTgt spid="31"/>
                                        </p:tgtEl>
                                        <p:attrNameLst>
                                          <p:attrName>style.visibility</p:attrName>
                                        </p:attrNameLst>
                                      </p:cBhvr>
                                      <p:to>
                                        <p:strVal val="hidden"/>
                                      </p:to>
                                    </p:set>
                                  </p:childTnLst>
                                </p:cTn>
                              </p:par>
                              <p:par>
                                <p:cTn id="61" presetID="53" presetClass="exit" presetSubtype="32" fill="hold" nodeType="withEffect">
                                  <p:stCondLst>
                                    <p:cond delay="0"/>
                                  </p:stCondLst>
                                  <p:childTnLst>
                                    <p:anim calcmode="lin" valueType="num">
                                      <p:cBhvr>
                                        <p:cTn id="62" dur="10"/>
                                        <p:tgtEl>
                                          <p:spTgt spid="30"/>
                                        </p:tgtEl>
                                        <p:attrNameLst>
                                          <p:attrName>ppt_w</p:attrName>
                                        </p:attrNameLst>
                                      </p:cBhvr>
                                      <p:tavLst>
                                        <p:tav tm="0">
                                          <p:val>
                                            <p:strVal val="ppt_w"/>
                                          </p:val>
                                        </p:tav>
                                        <p:tav tm="100000">
                                          <p:val>
                                            <p:fltVal val="0"/>
                                          </p:val>
                                        </p:tav>
                                      </p:tavLst>
                                    </p:anim>
                                    <p:anim calcmode="lin" valueType="num">
                                      <p:cBhvr>
                                        <p:cTn id="63" dur="10"/>
                                        <p:tgtEl>
                                          <p:spTgt spid="30"/>
                                        </p:tgtEl>
                                        <p:attrNameLst>
                                          <p:attrName>ppt_h</p:attrName>
                                        </p:attrNameLst>
                                      </p:cBhvr>
                                      <p:tavLst>
                                        <p:tav tm="0">
                                          <p:val>
                                            <p:strVal val="ppt_h"/>
                                          </p:val>
                                        </p:tav>
                                        <p:tav tm="100000">
                                          <p:val>
                                            <p:fltVal val="0"/>
                                          </p:val>
                                        </p:tav>
                                      </p:tavLst>
                                    </p:anim>
                                    <p:animEffect transition="out" filter="fade">
                                      <p:cBhvr>
                                        <p:cTn id="64" dur="10"/>
                                        <p:tgtEl>
                                          <p:spTgt spid="30"/>
                                        </p:tgtEl>
                                      </p:cBhvr>
                                    </p:animEffect>
                                    <p:set>
                                      <p:cBhvr>
                                        <p:cTn id="65" dur="1" fill="hold">
                                          <p:stCondLst>
                                            <p:cond delay="9"/>
                                          </p:stCondLst>
                                        </p:cTn>
                                        <p:tgtEl>
                                          <p:spTgt spid="30"/>
                                        </p:tgtEl>
                                        <p:attrNameLst>
                                          <p:attrName>style.visibility</p:attrName>
                                        </p:attrNameLst>
                                      </p:cBhvr>
                                      <p:to>
                                        <p:strVal val="hidden"/>
                                      </p:to>
                                    </p:set>
                                  </p:childTnLst>
                                </p:cTn>
                              </p:par>
                              <p:par>
                                <p:cTn id="66" presetID="53" presetClass="exit" presetSubtype="32" fill="hold" nodeType="withEffect">
                                  <p:stCondLst>
                                    <p:cond delay="0"/>
                                  </p:stCondLst>
                                  <p:childTnLst>
                                    <p:anim calcmode="lin" valueType="num">
                                      <p:cBhvr>
                                        <p:cTn id="67" dur="10"/>
                                        <p:tgtEl>
                                          <p:spTgt spid="37"/>
                                        </p:tgtEl>
                                        <p:attrNameLst>
                                          <p:attrName>ppt_w</p:attrName>
                                        </p:attrNameLst>
                                      </p:cBhvr>
                                      <p:tavLst>
                                        <p:tav tm="0">
                                          <p:val>
                                            <p:strVal val="ppt_w"/>
                                          </p:val>
                                        </p:tav>
                                        <p:tav tm="100000">
                                          <p:val>
                                            <p:fltVal val="0"/>
                                          </p:val>
                                        </p:tav>
                                      </p:tavLst>
                                    </p:anim>
                                    <p:anim calcmode="lin" valueType="num">
                                      <p:cBhvr>
                                        <p:cTn id="68" dur="10"/>
                                        <p:tgtEl>
                                          <p:spTgt spid="37"/>
                                        </p:tgtEl>
                                        <p:attrNameLst>
                                          <p:attrName>ppt_h</p:attrName>
                                        </p:attrNameLst>
                                      </p:cBhvr>
                                      <p:tavLst>
                                        <p:tav tm="0">
                                          <p:val>
                                            <p:strVal val="ppt_h"/>
                                          </p:val>
                                        </p:tav>
                                        <p:tav tm="100000">
                                          <p:val>
                                            <p:fltVal val="0"/>
                                          </p:val>
                                        </p:tav>
                                      </p:tavLst>
                                    </p:anim>
                                    <p:animEffect transition="out" filter="fade">
                                      <p:cBhvr>
                                        <p:cTn id="69" dur="10"/>
                                        <p:tgtEl>
                                          <p:spTgt spid="37"/>
                                        </p:tgtEl>
                                      </p:cBhvr>
                                    </p:animEffect>
                                    <p:set>
                                      <p:cBhvr>
                                        <p:cTn id="70" dur="1" fill="hold">
                                          <p:stCondLst>
                                            <p:cond delay="9"/>
                                          </p:stCondLst>
                                        </p:cTn>
                                        <p:tgtEl>
                                          <p:spTgt spid="37"/>
                                        </p:tgtEl>
                                        <p:attrNameLst>
                                          <p:attrName>style.visibility</p:attrName>
                                        </p:attrNameLst>
                                      </p:cBhvr>
                                      <p:to>
                                        <p:strVal val="hidden"/>
                                      </p:to>
                                    </p:set>
                                  </p:childTnLst>
                                </p:cTn>
                              </p:par>
                              <p:par>
                                <p:cTn id="71" presetID="53" presetClass="exit" presetSubtype="32" fill="hold" nodeType="withEffect">
                                  <p:stCondLst>
                                    <p:cond delay="0"/>
                                  </p:stCondLst>
                                  <p:childTnLst>
                                    <p:anim calcmode="lin" valueType="num">
                                      <p:cBhvr>
                                        <p:cTn id="72" dur="10"/>
                                        <p:tgtEl>
                                          <p:spTgt spid="29"/>
                                        </p:tgtEl>
                                        <p:attrNameLst>
                                          <p:attrName>ppt_w</p:attrName>
                                        </p:attrNameLst>
                                      </p:cBhvr>
                                      <p:tavLst>
                                        <p:tav tm="0">
                                          <p:val>
                                            <p:strVal val="ppt_w"/>
                                          </p:val>
                                        </p:tav>
                                        <p:tav tm="100000">
                                          <p:val>
                                            <p:fltVal val="0"/>
                                          </p:val>
                                        </p:tav>
                                      </p:tavLst>
                                    </p:anim>
                                    <p:anim calcmode="lin" valueType="num">
                                      <p:cBhvr>
                                        <p:cTn id="73" dur="10"/>
                                        <p:tgtEl>
                                          <p:spTgt spid="29"/>
                                        </p:tgtEl>
                                        <p:attrNameLst>
                                          <p:attrName>ppt_h</p:attrName>
                                        </p:attrNameLst>
                                      </p:cBhvr>
                                      <p:tavLst>
                                        <p:tav tm="0">
                                          <p:val>
                                            <p:strVal val="ppt_h"/>
                                          </p:val>
                                        </p:tav>
                                        <p:tav tm="100000">
                                          <p:val>
                                            <p:fltVal val="0"/>
                                          </p:val>
                                        </p:tav>
                                      </p:tavLst>
                                    </p:anim>
                                    <p:animEffect transition="out" filter="fade">
                                      <p:cBhvr>
                                        <p:cTn id="74" dur="10"/>
                                        <p:tgtEl>
                                          <p:spTgt spid="29"/>
                                        </p:tgtEl>
                                      </p:cBhvr>
                                    </p:animEffect>
                                    <p:set>
                                      <p:cBhvr>
                                        <p:cTn id="75"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76" restart="whenNotActive" fill="hold" evtFilter="cancelBubble" nodeType="interactiveSeq">
                <p:stCondLst>
                  <p:cond evt="onClick" delay="0">
                    <p:tgtEl>
                      <p:spTgt spid="38"/>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000" fill="hold"/>
                                        <p:tgtEl>
                                          <p:spTgt spid="38"/>
                                        </p:tgtEl>
                                        <p:attrNameLst>
                                          <p:attrName>fillcolor</p:attrName>
                                        </p:attrNameLst>
                                      </p:cBhvr>
                                      <p:to>
                                        <a:srgbClr val="39D3FF"/>
                                      </p:to>
                                    </p:animClr>
                                    <p:set>
                                      <p:cBhvr>
                                        <p:cTn id="81" dur="2000" fill="hold"/>
                                        <p:tgtEl>
                                          <p:spTgt spid="38"/>
                                        </p:tgtEl>
                                        <p:attrNameLst>
                                          <p:attrName>fill.type</p:attrName>
                                        </p:attrNameLst>
                                      </p:cBhvr>
                                      <p:to>
                                        <p:strVal val="solid"/>
                                      </p:to>
                                    </p:set>
                                    <p:set>
                                      <p:cBhvr>
                                        <p:cTn id="82" dur="2000" fill="hold"/>
                                        <p:tgtEl>
                                          <p:spTgt spid="38"/>
                                        </p:tgtEl>
                                        <p:attrNameLst>
                                          <p:attrName>fill.on</p:attrName>
                                        </p:attrNameLst>
                                      </p:cBhvr>
                                      <p:to>
                                        <p:strVal val="true"/>
                                      </p:to>
                                    </p:set>
                                  </p:childTnLst>
                                </p:cTn>
                              </p:par>
                              <p:par>
                                <p:cTn id="83" presetID="53" presetClass="exit" presetSubtype="32" fill="hold" grpId="1" nodeType="withEffect">
                                  <p:stCondLst>
                                    <p:cond delay="0"/>
                                  </p:stCondLst>
                                  <p:childTnLst>
                                    <p:anim calcmode="lin" valueType="num">
                                      <p:cBhvr>
                                        <p:cTn id="84" dur="500"/>
                                        <p:tgtEl>
                                          <p:spTgt spid="32"/>
                                        </p:tgtEl>
                                        <p:attrNameLst>
                                          <p:attrName>ppt_w</p:attrName>
                                        </p:attrNameLst>
                                      </p:cBhvr>
                                      <p:tavLst>
                                        <p:tav tm="0">
                                          <p:val>
                                            <p:strVal val="ppt_w"/>
                                          </p:val>
                                        </p:tav>
                                        <p:tav tm="100000">
                                          <p:val>
                                            <p:fltVal val="0"/>
                                          </p:val>
                                        </p:tav>
                                      </p:tavLst>
                                    </p:anim>
                                    <p:anim calcmode="lin" valueType="num">
                                      <p:cBhvr>
                                        <p:cTn id="85" dur="500"/>
                                        <p:tgtEl>
                                          <p:spTgt spid="32"/>
                                        </p:tgtEl>
                                        <p:attrNameLst>
                                          <p:attrName>ppt_h</p:attrName>
                                        </p:attrNameLst>
                                      </p:cBhvr>
                                      <p:tavLst>
                                        <p:tav tm="0">
                                          <p:val>
                                            <p:strVal val="ppt_h"/>
                                          </p:val>
                                        </p:tav>
                                        <p:tav tm="100000">
                                          <p:val>
                                            <p:fltVal val="0"/>
                                          </p:val>
                                        </p:tav>
                                      </p:tavLst>
                                    </p:anim>
                                    <p:animEffect transition="out" filter="fade">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par>
                                <p:cTn id="88" presetID="53" presetClass="exit" presetSubtype="32" fill="hold" grpId="2" nodeType="withEffect">
                                  <p:stCondLst>
                                    <p:cond delay="0"/>
                                  </p:stCondLst>
                                  <p:childTnLst>
                                    <p:anim calcmode="lin" valueType="num">
                                      <p:cBhvr>
                                        <p:cTn id="89" dur="500"/>
                                        <p:tgtEl>
                                          <p:spTgt spid="35"/>
                                        </p:tgtEl>
                                        <p:attrNameLst>
                                          <p:attrName>ppt_w</p:attrName>
                                        </p:attrNameLst>
                                      </p:cBhvr>
                                      <p:tavLst>
                                        <p:tav tm="0">
                                          <p:val>
                                            <p:strVal val="ppt_w"/>
                                          </p:val>
                                        </p:tav>
                                        <p:tav tm="100000">
                                          <p:val>
                                            <p:fltVal val="0"/>
                                          </p:val>
                                        </p:tav>
                                      </p:tavLst>
                                    </p:anim>
                                    <p:anim calcmode="lin" valueType="num">
                                      <p:cBhvr>
                                        <p:cTn id="90" dur="500"/>
                                        <p:tgtEl>
                                          <p:spTgt spid="35"/>
                                        </p:tgtEl>
                                        <p:attrNameLst>
                                          <p:attrName>ppt_h</p:attrName>
                                        </p:attrNameLst>
                                      </p:cBhvr>
                                      <p:tavLst>
                                        <p:tav tm="0">
                                          <p:val>
                                            <p:strVal val="ppt_h"/>
                                          </p:val>
                                        </p:tav>
                                        <p:tav tm="100000">
                                          <p:val>
                                            <p:fltVal val="0"/>
                                          </p:val>
                                        </p:tav>
                                      </p:tavLst>
                                    </p:anim>
                                    <p:animEffect transition="out" filter="fade">
                                      <p:cBhvr>
                                        <p:cTn id="91" dur="500"/>
                                        <p:tgtEl>
                                          <p:spTgt spid="35"/>
                                        </p:tgtEl>
                                      </p:cBhvr>
                                    </p:animEffect>
                                    <p:set>
                                      <p:cBhvr>
                                        <p:cTn id="92" dur="1" fill="hold">
                                          <p:stCondLst>
                                            <p:cond delay="499"/>
                                          </p:stCondLst>
                                        </p:cTn>
                                        <p:tgtEl>
                                          <p:spTgt spid="35"/>
                                        </p:tgtEl>
                                        <p:attrNameLst>
                                          <p:attrName>style.visibility</p:attrName>
                                        </p:attrNameLst>
                                      </p:cBhvr>
                                      <p:to>
                                        <p:strVal val="hidden"/>
                                      </p:to>
                                    </p:set>
                                  </p:childTnLst>
                                </p:cTn>
                              </p:par>
                              <p:par>
                                <p:cTn id="93" presetID="53" presetClass="exit" presetSubtype="32" fill="hold" grpId="2" nodeType="withEffect">
                                  <p:stCondLst>
                                    <p:cond delay="0"/>
                                  </p:stCondLst>
                                  <p:childTnLst>
                                    <p:anim calcmode="lin" valueType="num">
                                      <p:cBhvr>
                                        <p:cTn id="94" dur="500"/>
                                        <p:tgtEl>
                                          <p:spTgt spid="31"/>
                                        </p:tgtEl>
                                        <p:attrNameLst>
                                          <p:attrName>ppt_w</p:attrName>
                                        </p:attrNameLst>
                                      </p:cBhvr>
                                      <p:tavLst>
                                        <p:tav tm="0">
                                          <p:val>
                                            <p:strVal val="ppt_w"/>
                                          </p:val>
                                        </p:tav>
                                        <p:tav tm="100000">
                                          <p:val>
                                            <p:fltVal val="0"/>
                                          </p:val>
                                        </p:tav>
                                      </p:tavLst>
                                    </p:anim>
                                    <p:anim calcmode="lin" valueType="num">
                                      <p:cBhvr>
                                        <p:cTn id="95" dur="500"/>
                                        <p:tgtEl>
                                          <p:spTgt spid="31"/>
                                        </p:tgtEl>
                                        <p:attrNameLst>
                                          <p:attrName>ppt_h</p:attrName>
                                        </p:attrNameLst>
                                      </p:cBhvr>
                                      <p:tavLst>
                                        <p:tav tm="0">
                                          <p:val>
                                            <p:strVal val="ppt_h"/>
                                          </p:val>
                                        </p:tav>
                                        <p:tav tm="100000">
                                          <p:val>
                                            <p:fltVal val="0"/>
                                          </p:val>
                                        </p:tav>
                                      </p:tavLst>
                                    </p:anim>
                                    <p:animEffect transition="out" filter="fade">
                                      <p:cBhvr>
                                        <p:cTn id="96" dur="500"/>
                                        <p:tgtEl>
                                          <p:spTgt spid="31"/>
                                        </p:tgtEl>
                                      </p:cBhvr>
                                    </p:animEffect>
                                    <p:set>
                                      <p:cBhvr>
                                        <p:cTn id="97" dur="1" fill="hold">
                                          <p:stCondLst>
                                            <p:cond delay="499"/>
                                          </p:stCondLst>
                                        </p:cTn>
                                        <p:tgtEl>
                                          <p:spTgt spid="31"/>
                                        </p:tgtEl>
                                        <p:attrNameLst>
                                          <p:attrName>style.visibility</p:attrName>
                                        </p:attrNameLst>
                                      </p:cBhvr>
                                      <p:to>
                                        <p:strVal val="hidden"/>
                                      </p:to>
                                    </p:set>
                                  </p:childTnLst>
                                </p:cTn>
                              </p:par>
                              <p:par>
                                <p:cTn id="98" presetID="53" presetClass="exit" presetSubtype="32" fill="hold" nodeType="withEffect">
                                  <p:stCondLst>
                                    <p:cond delay="0"/>
                                  </p:stCondLst>
                                  <p:childTnLst>
                                    <p:anim calcmode="lin" valueType="num">
                                      <p:cBhvr>
                                        <p:cTn id="99" dur="10"/>
                                        <p:tgtEl>
                                          <p:spTgt spid="30"/>
                                        </p:tgtEl>
                                        <p:attrNameLst>
                                          <p:attrName>ppt_w</p:attrName>
                                        </p:attrNameLst>
                                      </p:cBhvr>
                                      <p:tavLst>
                                        <p:tav tm="0">
                                          <p:val>
                                            <p:strVal val="ppt_w"/>
                                          </p:val>
                                        </p:tav>
                                        <p:tav tm="100000">
                                          <p:val>
                                            <p:fltVal val="0"/>
                                          </p:val>
                                        </p:tav>
                                      </p:tavLst>
                                    </p:anim>
                                    <p:anim calcmode="lin" valueType="num">
                                      <p:cBhvr>
                                        <p:cTn id="100" dur="10"/>
                                        <p:tgtEl>
                                          <p:spTgt spid="30"/>
                                        </p:tgtEl>
                                        <p:attrNameLst>
                                          <p:attrName>ppt_h</p:attrName>
                                        </p:attrNameLst>
                                      </p:cBhvr>
                                      <p:tavLst>
                                        <p:tav tm="0">
                                          <p:val>
                                            <p:strVal val="ppt_h"/>
                                          </p:val>
                                        </p:tav>
                                        <p:tav tm="100000">
                                          <p:val>
                                            <p:fltVal val="0"/>
                                          </p:val>
                                        </p:tav>
                                      </p:tavLst>
                                    </p:anim>
                                    <p:animEffect transition="out" filter="fade">
                                      <p:cBhvr>
                                        <p:cTn id="101" dur="10"/>
                                        <p:tgtEl>
                                          <p:spTgt spid="30"/>
                                        </p:tgtEl>
                                      </p:cBhvr>
                                    </p:animEffect>
                                    <p:set>
                                      <p:cBhvr>
                                        <p:cTn id="102" dur="1" fill="hold">
                                          <p:stCondLst>
                                            <p:cond delay="9"/>
                                          </p:stCondLst>
                                        </p:cTn>
                                        <p:tgtEl>
                                          <p:spTgt spid="30"/>
                                        </p:tgtEl>
                                        <p:attrNameLst>
                                          <p:attrName>style.visibility</p:attrName>
                                        </p:attrNameLst>
                                      </p:cBhvr>
                                      <p:to>
                                        <p:strVal val="hidden"/>
                                      </p:to>
                                    </p:set>
                                  </p:childTnLst>
                                </p:cTn>
                              </p:par>
                              <p:par>
                                <p:cTn id="103" presetID="53" presetClass="exit" presetSubtype="32" fill="hold" nodeType="withEffect">
                                  <p:stCondLst>
                                    <p:cond delay="0"/>
                                  </p:stCondLst>
                                  <p:childTnLst>
                                    <p:anim calcmode="lin" valueType="num">
                                      <p:cBhvr>
                                        <p:cTn id="104" dur="10"/>
                                        <p:tgtEl>
                                          <p:spTgt spid="34"/>
                                        </p:tgtEl>
                                        <p:attrNameLst>
                                          <p:attrName>ppt_w</p:attrName>
                                        </p:attrNameLst>
                                      </p:cBhvr>
                                      <p:tavLst>
                                        <p:tav tm="0">
                                          <p:val>
                                            <p:strVal val="ppt_w"/>
                                          </p:val>
                                        </p:tav>
                                        <p:tav tm="100000">
                                          <p:val>
                                            <p:fltVal val="0"/>
                                          </p:val>
                                        </p:tav>
                                      </p:tavLst>
                                    </p:anim>
                                    <p:anim calcmode="lin" valueType="num">
                                      <p:cBhvr>
                                        <p:cTn id="105" dur="10"/>
                                        <p:tgtEl>
                                          <p:spTgt spid="34"/>
                                        </p:tgtEl>
                                        <p:attrNameLst>
                                          <p:attrName>ppt_h</p:attrName>
                                        </p:attrNameLst>
                                      </p:cBhvr>
                                      <p:tavLst>
                                        <p:tav tm="0">
                                          <p:val>
                                            <p:strVal val="ppt_h"/>
                                          </p:val>
                                        </p:tav>
                                        <p:tav tm="100000">
                                          <p:val>
                                            <p:fltVal val="0"/>
                                          </p:val>
                                        </p:tav>
                                      </p:tavLst>
                                    </p:anim>
                                    <p:animEffect transition="out" filter="fade">
                                      <p:cBhvr>
                                        <p:cTn id="106" dur="10"/>
                                        <p:tgtEl>
                                          <p:spTgt spid="34"/>
                                        </p:tgtEl>
                                      </p:cBhvr>
                                    </p:animEffect>
                                    <p:set>
                                      <p:cBhvr>
                                        <p:cTn id="107" dur="1" fill="hold">
                                          <p:stCondLst>
                                            <p:cond delay="9"/>
                                          </p:stCondLst>
                                        </p:cTn>
                                        <p:tgtEl>
                                          <p:spTgt spid="34"/>
                                        </p:tgtEl>
                                        <p:attrNameLst>
                                          <p:attrName>style.visibility</p:attrName>
                                        </p:attrNameLst>
                                      </p:cBhvr>
                                      <p:to>
                                        <p:strVal val="hidden"/>
                                      </p:to>
                                    </p:set>
                                  </p:childTnLst>
                                </p:cTn>
                              </p:par>
                              <p:par>
                                <p:cTn id="108" presetID="53" presetClass="exit" presetSubtype="32" fill="hold" nodeType="withEffect">
                                  <p:stCondLst>
                                    <p:cond delay="0"/>
                                  </p:stCondLst>
                                  <p:childTnLst>
                                    <p:anim calcmode="lin" valueType="num">
                                      <p:cBhvr>
                                        <p:cTn id="109" dur="10"/>
                                        <p:tgtEl>
                                          <p:spTgt spid="29"/>
                                        </p:tgtEl>
                                        <p:attrNameLst>
                                          <p:attrName>ppt_w</p:attrName>
                                        </p:attrNameLst>
                                      </p:cBhvr>
                                      <p:tavLst>
                                        <p:tav tm="0">
                                          <p:val>
                                            <p:strVal val="ppt_w"/>
                                          </p:val>
                                        </p:tav>
                                        <p:tav tm="100000">
                                          <p:val>
                                            <p:fltVal val="0"/>
                                          </p:val>
                                        </p:tav>
                                      </p:tavLst>
                                    </p:anim>
                                    <p:anim calcmode="lin" valueType="num">
                                      <p:cBhvr>
                                        <p:cTn id="110" dur="10"/>
                                        <p:tgtEl>
                                          <p:spTgt spid="29"/>
                                        </p:tgtEl>
                                        <p:attrNameLst>
                                          <p:attrName>ppt_h</p:attrName>
                                        </p:attrNameLst>
                                      </p:cBhvr>
                                      <p:tavLst>
                                        <p:tav tm="0">
                                          <p:val>
                                            <p:strVal val="ppt_h"/>
                                          </p:val>
                                        </p:tav>
                                        <p:tav tm="100000">
                                          <p:val>
                                            <p:fltVal val="0"/>
                                          </p:val>
                                        </p:tav>
                                      </p:tavLst>
                                    </p:anim>
                                    <p:animEffect transition="out" filter="fade">
                                      <p:cBhvr>
                                        <p:cTn id="111" dur="10"/>
                                        <p:tgtEl>
                                          <p:spTgt spid="29"/>
                                        </p:tgtEl>
                                      </p:cBhvr>
                                    </p:animEffect>
                                    <p:set>
                                      <p:cBhvr>
                                        <p:cTn id="112"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3" restart="whenNotActive" fill="hold" evtFilter="cancelBubble" nodeType="interactiveSeq">
                <p:stCondLst>
                  <p:cond evt="onClick" delay="0">
                    <p:tgtEl>
                      <p:spTgt spid="31"/>
                    </p:tgtEl>
                  </p:cond>
                </p:stCondLst>
                <p:endSync evt="end" delay="0">
                  <p:rtn val="all"/>
                </p:endSync>
                <p:childTnLst>
                  <p:par>
                    <p:cTn id="114" fill="hold">
                      <p:stCondLst>
                        <p:cond delay="0"/>
                      </p:stCondLst>
                      <p:childTnLst>
                        <p:par>
                          <p:cTn id="115" fill="hold">
                            <p:stCondLst>
                              <p:cond delay="0"/>
                            </p:stCondLst>
                            <p:childTnLst>
                              <p:par>
                                <p:cTn id="116" presetID="1" presetClass="emph" presetSubtype="2" fill="hold" nodeType="clickEffect">
                                  <p:stCondLst>
                                    <p:cond delay="0"/>
                                  </p:stCondLst>
                                  <p:childTnLst>
                                    <p:animClr clrSpc="rgb" dir="cw">
                                      <p:cBhvr>
                                        <p:cTn id="117" dur="2000" fill="hold"/>
                                        <p:tgtEl>
                                          <p:spTgt spid="31"/>
                                        </p:tgtEl>
                                        <p:attrNameLst>
                                          <p:attrName>fillcolor</p:attrName>
                                        </p:attrNameLst>
                                      </p:cBhvr>
                                      <p:to>
                                        <a:srgbClr val="39D3FF"/>
                                      </p:to>
                                    </p:animClr>
                                    <p:set>
                                      <p:cBhvr>
                                        <p:cTn id="118" dur="2000" fill="hold"/>
                                        <p:tgtEl>
                                          <p:spTgt spid="31"/>
                                        </p:tgtEl>
                                        <p:attrNameLst>
                                          <p:attrName>fill.type</p:attrName>
                                        </p:attrNameLst>
                                      </p:cBhvr>
                                      <p:to>
                                        <p:strVal val="solid"/>
                                      </p:to>
                                    </p:set>
                                    <p:set>
                                      <p:cBhvr>
                                        <p:cTn id="119" dur="2000" fill="hold"/>
                                        <p:tgtEl>
                                          <p:spTgt spid="31"/>
                                        </p:tgtEl>
                                        <p:attrNameLst>
                                          <p:attrName>fill.on</p:attrName>
                                        </p:attrNameLst>
                                      </p:cBhvr>
                                      <p:to>
                                        <p:strVal val="true"/>
                                      </p:to>
                                    </p:set>
                                  </p:childTnLst>
                                </p:cTn>
                              </p:par>
                              <p:par>
                                <p:cTn id="120" presetID="53" presetClass="exit" presetSubtype="32" fill="hold" grpId="2" nodeType="withEffect">
                                  <p:stCondLst>
                                    <p:cond delay="0"/>
                                  </p:stCondLst>
                                  <p:childTnLst>
                                    <p:anim calcmode="lin" valueType="num">
                                      <p:cBhvr>
                                        <p:cTn id="121" dur="500"/>
                                        <p:tgtEl>
                                          <p:spTgt spid="32"/>
                                        </p:tgtEl>
                                        <p:attrNameLst>
                                          <p:attrName>ppt_w</p:attrName>
                                        </p:attrNameLst>
                                      </p:cBhvr>
                                      <p:tavLst>
                                        <p:tav tm="0">
                                          <p:val>
                                            <p:strVal val="ppt_w"/>
                                          </p:val>
                                        </p:tav>
                                        <p:tav tm="100000">
                                          <p:val>
                                            <p:fltVal val="0"/>
                                          </p:val>
                                        </p:tav>
                                      </p:tavLst>
                                    </p:anim>
                                    <p:anim calcmode="lin" valueType="num">
                                      <p:cBhvr>
                                        <p:cTn id="122" dur="500"/>
                                        <p:tgtEl>
                                          <p:spTgt spid="32"/>
                                        </p:tgtEl>
                                        <p:attrNameLst>
                                          <p:attrName>ppt_h</p:attrName>
                                        </p:attrNameLst>
                                      </p:cBhvr>
                                      <p:tavLst>
                                        <p:tav tm="0">
                                          <p:val>
                                            <p:strVal val="ppt_h"/>
                                          </p:val>
                                        </p:tav>
                                        <p:tav tm="100000">
                                          <p:val>
                                            <p:fltVal val="0"/>
                                          </p:val>
                                        </p:tav>
                                      </p:tavLst>
                                    </p:anim>
                                    <p:animEffect transition="out" filter="fade">
                                      <p:cBhvr>
                                        <p:cTn id="123" dur="500"/>
                                        <p:tgtEl>
                                          <p:spTgt spid="32"/>
                                        </p:tgtEl>
                                      </p:cBhvr>
                                    </p:animEffect>
                                    <p:set>
                                      <p:cBhvr>
                                        <p:cTn id="124" dur="1" fill="hold">
                                          <p:stCondLst>
                                            <p:cond delay="499"/>
                                          </p:stCondLst>
                                        </p:cTn>
                                        <p:tgtEl>
                                          <p:spTgt spid="32"/>
                                        </p:tgtEl>
                                        <p:attrNameLst>
                                          <p:attrName>style.visibility</p:attrName>
                                        </p:attrNameLst>
                                      </p:cBhvr>
                                      <p:to>
                                        <p:strVal val="hidden"/>
                                      </p:to>
                                    </p:set>
                                  </p:childTnLst>
                                </p:cTn>
                              </p:par>
                              <p:par>
                                <p:cTn id="125" presetID="53" presetClass="exit" presetSubtype="32" fill="hold" grpId="3" nodeType="withEffect">
                                  <p:stCondLst>
                                    <p:cond delay="0"/>
                                  </p:stCondLst>
                                  <p:childTnLst>
                                    <p:anim calcmode="lin" valueType="num">
                                      <p:cBhvr>
                                        <p:cTn id="126" dur="500"/>
                                        <p:tgtEl>
                                          <p:spTgt spid="35"/>
                                        </p:tgtEl>
                                        <p:attrNameLst>
                                          <p:attrName>ppt_w</p:attrName>
                                        </p:attrNameLst>
                                      </p:cBhvr>
                                      <p:tavLst>
                                        <p:tav tm="0">
                                          <p:val>
                                            <p:strVal val="ppt_w"/>
                                          </p:val>
                                        </p:tav>
                                        <p:tav tm="100000">
                                          <p:val>
                                            <p:fltVal val="0"/>
                                          </p:val>
                                        </p:tav>
                                      </p:tavLst>
                                    </p:anim>
                                    <p:anim calcmode="lin" valueType="num">
                                      <p:cBhvr>
                                        <p:cTn id="127" dur="500"/>
                                        <p:tgtEl>
                                          <p:spTgt spid="35"/>
                                        </p:tgtEl>
                                        <p:attrNameLst>
                                          <p:attrName>ppt_h</p:attrName>
                                        </p:attrNameLst>
                                      </p:cBhvr>
                                      <p:tavLst>
                                        <p:tav tm="0">
                                          <p:val>
                                            <p:strVal val="ppt_h"/>
                                          </p:val>
                                        </p:tav>
                                        <p:tav tm="100000">
                                          <p:val>
                                            <p:fltVal val="0"/>
                                          </p:val>
                                        </p:tav>
                                      </p:tavLst>
                                    </p:anim>
                                    <p:animEffect transition="out" filter="fade">
                                      <p:cBhvr>
                                        <p:cTn id="128" dur="500"/>
                                        <p:tgtEl>
                                          <p:spTgt spid="35"/>
                                        </p:tgtEl>
                                      </p:cBhvr>
                                    </p:animEffect>
                                    <p:set>
                                      <p:cBhvr>
                                        <p:cTn id="129" dur="1" fill="hold">
                                          <p:stCondLst>
                                            <p:cond delay="499"/>
                                          </p:stCondLst>
                                        </p:cTn>
                                        <p:tgtEl>
                                          <p:spTgt spid="35"/>
                                        </p:tgtEl>
                                        <p:attrNameLst>
                                          <p:attrName>style.visibility</p:attrName>
                                        </p:attrNameLst>
                                      </p:cBhvr>
                                      <p:to>
                                        <p:strVal val="hidden"/>
                                      </p:to>
                                    </p:set>
                                  </p:childTnLst>
                                </p:cTn>
                              </p:par>
                              <p:par>
                                <p:cTn id="130" presetID="53" presetClass="exit" presetSubtype="32" fill="hold" grpId="3" nodeType="withEffect">
                                  <p:stCondLst>
                                    <p:cond delay="0"/>
                                  </p:stCondLst>
                                  <p:childTnLst>
                                    <p:anim calcmode="lin" valueType="num">
                                      <p:cBhvr>
                                        <p:cTn id="131" dur="500"/>
                                        <p:tgtEl>
                                          <p:spTgt spid="38"/>
                                        </p:tgtEl>
                                        <p:attrNameLst>
                                          <p:attrName>ppt_w</p:attrName>
                                        </p:attrNameLst>
                                      </p:cBhvr>
                                      <p:tavLst>
                                        <p:tav tm="0">
                                          <p:val>
                                            <p:strVal val="ppt_w"/>
                                          </p:val>
                                        </p:tav>
                                        <p:tav tm="100000">
                                          <p:val>
                                            <p:fltVal val="0"/>
                                          </p:val>
                                        </p:tav>
                                      </p:tavLst>
                                    </p:anim>
                                    <p:anim calcmode="lin" valueType="num">
                                      <p:cBhvr>
                                        <p:cTn id="132" dur="500"/>
                                        <p:tgtEl>
                                          <p:spTgt spid="38"/>
                                        </p:tgtEl>
                                        <p:attrNameLst>
                                          <p:attrName>ppt_h</p:attrName>
                                        </p:attrNameLst>
                                      </p:cBhvr>
                                      <p:tavLst>
                                        <p:tav tm="0">
                                          <p:val>
                                            <p:strVal val="ppt_h"/>
                                          </p:val>
                                        </p:tav>
                                        <p:tav tm="100000">
                                          <p:val>
                                            <p:fltVal val="0"/>
                                          </p:val>
                                        </p:tav>
                                      </p:tavLst>
                                    </p:anim>
                                    <p:animEffect transition="out" filter="fade">
                                      <p:cBhvr>
                                        <p:cTn id="133" dur="500"/>
                                        <p:tgtEl>
                                          <p:spTgt spid="38"/>
                                        </p:tgtEl>
                                      </p:cBhvr>
                                    </p:animEffect>
                                    <p:set>
                                      <p:cBhvr>
                                        <p:cTn id="134" dur="1" fill="hold">
                                          <p:stCondLst>
                                            <p:cond delay="499"/>
                                          </p:stCondLst>
                                        </p:cTn>
                                        <p:tgtEl>
                                          <p:spTgt spid="38"/>
                                        </p:tgtEl>
                                        <p:attrNameLst>
                                          <p:attrName>style.visibility</p:attrName>
                                        </p:attrNameLst>
                                      </p:cBhvr>
                                      <p:to>
                                        <p:strVal val="hidden"/>
                                      </p:to>
                                    </p:set>
                                  </p:childTnLst>
                                </p:cTn>
                              </p:par>
                              <p:par>
                                <p:cTn id="135" presetID="53" presetClass="exit" presetSubtype="32" fill="hold" nodeType="withEffect">
                                  <p:stCondLst>
                                    <p:cond delay="0"/>
                                  </p:stCondLst>
                                  <p:childTnLst>
                                    <p:anim calcmode="lin" valueType="num">
                                      <p:cBhvr>
                                        <p:cTn id="136" dur="10"/>
                                        <p:tgtEl>
                                          <p:spTgt spid="30"/>
                                        </p:tgtEl>
                                        <p:attrNameLst>
                                          <p:attrName>ppt_w</p:attrName>
                                        </p:attrNameLst>
                                      </p:cBhvr>
                                      <p:tavLst>
                                        <p:tav tm="0">
                                          <p:val>
                                            <p:strVal val="ppt_w"/>
                                          </p:val>
                                        </p:tav>
                                        <p:tav tm="100000">
                                          <p:val>
                                            <p:fltVal val="0"/>
                                          </p:val>
                                        </p:tav>
                                      </p:tavLst>
                                    </p:anim>
                                    <p:anim calcmode="lin" valueType="num">
                                      <p:cBhvr>
                                        <p:cTn id="137" dur="10"/>
                                        <p:tgtEl>
                                          <p:spTgt spid="30"/>
                                        </p:tgtEl>
                                        <p:attrNameLst>
                                          <p:attrName>ppt_h</p:attrName>
                                        </p:attrNameLst>
                                      </p:cBhvr>
                                      <p:tavLst>
                                        <p:tav tm="0">
                                          <p:val>
                                            <p:strVal val="ppt_h"/>
                                          </p:val>
                                        </p:tav>
                                        <p:tav tm="100000">
                                          <p:val>
                                            <p:fltVal val="0"/>
                                          </p:val>
                                        </p:tav>
                                      </p:tavLst>
                                    </p:anim>
                                    <p:animEffect transition="out" filter="fade">
                                      <p:cBhvr>
                                        <p:cTn id="138" dur="10"/>
                                        <p:tgtEl>
                                          <p:spTgt spid="30"/>
                                        </p:tgtEl>
                                      </p:cBhvr>
                                    </p:animEffect>
                                    <p:set>
                                      <p:cBhvr>
                                        <p:cTn id="139" dur="1" fill="hold">
                                          <p:stCondLst>
                                            <p:cond delay="9"/>
                                          </p:stCondLst>
                                        </p:cTn>
                                        <p:tgtEl>
                                          <p:spTgt spid="30"/>
                                        </p:tgtEl>
                                        <p:attrNameLst>
                                          <p:attrName>style.visibility</p:attrName>
                                        </p:attrNameLst>
                                      </p:cBhvr>
                                      <p:to>
                                        <p:strVal val="hidden"/>
                                      </p:to>
                                    </p:set>
                                  </p:childTnLst>
                                </p:cTn>
                              </p:par>
                              <p:par>
                                <p:cTn id="140" presetID="53" presetClass="exit" presetSubtype="32" fill="hold" nodeType="withEffect">
                                  <p:stCondLst>
                                    <p:cond delay="0"/>
                                  </p:stCondLst>
                                  <p:childTnLst>
                                    <p:anim calcmode="lin" valueType="num">
                                      <p:cBhvr>
                                        <p:cTn id="141" dur="10"/>
                                        <p:tgtEl>
                                          <p:spTgt spid="34"/>
                                        </p:tgtEl>
                                        <p:attrNameLst>
                                          <p:attrName>ppt_w</p:attrName>
                                        </p:attrNameLst>
                                      </p:cBhvr>
                                      <p:tavLst>
                                        <p:tav tm="0">
                                          <p:val>
                                            <p:strVal val="ppt_w"/>
                                          </p:val>
                                        </p:tav>
                                        <p:tav tm="100000">
                                          <p:val>
                                            <p:fltVal val="0"/>
                                          </p:val>
                                        </p:tav>
                                      </p:tavLst>
                                    </p:anim>
                                    <p:anim calcmode="lin" valueType="num">
                                      <p:cBhvr>
                                        <p:cTn id="142" dur="10"/>
                                        <p:tgtEl>
                                          <p:spTgt spid="34"/>
                                        </p:tgtEl>
                                        <p:attrNameLst>
                                          <p:attrName>ppt_h</p:attrName>
                                        </p:attrNameLst>
                                      </p:cBhvr>
                                      <p:tavLst>
                                        <p:tav tm="0">
                                          <p:val>
                                            <p:strVal val="ppt_h"/>
                                          </p:val>
                                        </p:tav>
                                        <p:tav tm="100000">
                                          <p:val>
                                            <p:fltVal val="0"/>
                                          </p:val>
                                        </p:tav>
                                      </p:tavLst>
                                    </p:anim>
                                    <p:animEffect transition="out" filter="fade">
                                      <p:cBhvr>
                                        <p:cTn id="143" dur="10"/>
                                        <p:tgtEl>
                                          <p:spTgt spid="34"/>
                                        </p:tgtEl>
                                      </p:cBhvr>
                                    </p:animEffect>
                                    <p:set>
                                      <p:cBhvr>
                                        <p:cTn id="144" dur="1" fill="hold">
                                          <p:stCondLst>
                                            <p:cond delay="9"/>
                                          </p:stCondLst>
                                        </p:cTn>
                                        <p:tgtEl>
                                          <p:spTgt spid="34"/>
                                        </p:tgtEl>
                                        <p:attrNameLst>
                                          <p:attrName>style.visibility</p:attrName>
                                        </p:attrNameLst>
                                      </p:cBhvr>
                                      <p:to>
                                        <p:strVal val="hidden"/>
                                      </p:to>
                                    </p:set>
                                  </p:childTnLst>
                                </p:cTn>
                              </p:par>
                              <p:par>
                                <p:cTn id="145" presetID="53" presetClass="exit" presetSubtype="32" fill="hold" nodeType="withEffect">
                                  <p:stCondLst>
                                    <p:cond delay="0"/>
                                  </p:stCondLst>
                                  <p:childTnLst>
                                    <p:anim calcmode="lin" valueType="num">
                                      <p:cBhvr>
                                        <p:cTn id="146" dur="10"/>
                                        <p:tgtEl>
                                          <p:spTgt spid="37"/>
                                        </p:tgtEl>
                                        <p:attrNameLst>
                                          <p:attrName>ppt_w</p:attrName>
                                        </p:attrNameLst>
                                      </p:cBhvr>
                                      <p:tavLst>
                                        <p:tav tm="0">
                                          <p:val>
                                            <p:strVal val="ppt_w"/>
                                          </p:val>
                                        </p:tav>
                                        <p:tav tm="100000">
                                          <p:val>
                                            <p:fltVal val="0"/>
                                          </p:val>
                                        </p:tav>
                                      </p:tavLst>
                                    </p:anim>
                                    <p:anim calcmode="lin" valueType="num">
                                      <p:cBhvr>
                                        <p:cTn id="147" dur="10"/>
                                        <p:tgtEl>
                                          <p:spTgt spid="37"/>
                                        </p:tgtEl>
                                        <p:attrNameLst>
                                          <p:attrName>ppt_h</p:attrName>
                                        </p:attrNameLst>
                                      </p:cBhvr>
                                      <p:tavLst>
                                        <p:tav tm="0">
                                          <p:val>
                                            <p:strVal val="ppt_h"/>
                                          </p:val>
                                        </p:tav>
                                        <p:tav tm="100000">
                                          <p:val>
                                            <p:fltVal val="0"/>
                                          </p:val>
                                        </p:tav>
                                      </p:tavLst>
                                    </p:anim>
                                    <p:animEffect transition="out" filter="fade">
                                      <p:cBhvr>
                                        <p:cTn id="148" dur="10"/>
                                        <p:tgtEl>
                                          <p:spTgt spid="37"/>
                                        </p:tgtEl>
                                      </p:cBhvr>
                                    </p:animEffect>
                                    <p:set>
                                      <p:cBhvr>
                                        <p:cTn id="149" dur="1" fill="hold">
                                          <p:stCondLst>
                                            <p:cond delay="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50" restart="whenNotActive" fill="hold" evtFilter="cancelBubble" nodeType="interactiveSeq">
                <p:stCondLst>
                  <p:cond evt="onClick" delay="0">
                    <p:tgtEl>
                      <p:spTgt spid="28"/>
                    </p:tgtEl>
                  </p:cond>
                </p:stCondLst>
                <p:endSync evt="end" delay="0">
                  <p:rtn val="all"/>
                </p:endSync>
                <p:childTnLst>
                  <p:par>
                    <p:cTn id="151" fill="hold">
                      <p:stCondLst>
                        <p:cond delay="0"/>
                      </p:stCondLst>
                      <p:childTnLst>
                        <p:par>
                          <p:cTn id="152" fill="hold">
                            <p:stCondLst>
                              <p:cond delay="0"/>
                            </p:stCondLst>
                            <p:childTnLst>
                              <p:par>
                                <p:cTn id="153" presetID="53" presetClass="exit" presetSubtype="32" fill="hold" grpId="3" nodeType="clickEffect">
                                  <p:stCondLst>
                                    <p:cond delay="0"/>
                                  </p:stCondLst>
                                  <p:childTnLst>
                                    <p:anim calcmode="lin" valueType="num">
                                      <p:cBhvr>
                                        <p:cTn id="154" dur="500"/>
                                        <p:tgtEl>
                                          <p:spTgt spid="32"/>
                                        </p:tgtEl>
                                        <p:attrNameLst>
                                          <p:attrName>ppt_w</p:attrName>
                                        </p:attrNameLst>
                                      </p:cBhvr>
                                      <p:tavLst>
                                        <p:tav tm="0">
                                          <p:val>
                                            <p:strVal val="ppt_w"/>
                                          </p:val>
                                        </p:tav>
                                        <p:tav tm="100000">
                                          <p:val>
                                            <p:fltVal val="0"/>
                                          </p:val>
                                        </p:tav>
                                      </p:tavLst>
                                    </p:anim>
                                    <p:anim calcmode="lin" valueType="num">
                                      <p:cBhvr>
                                        <p:cTn id="155" dur="500"/>
                                        <p:tgtEl>
                                          <p:spTgt spid="32"/>
                                        </p:tgtEl>
                                        <p:attrNameLst>
                                          <p:attrName>ppt_h</p:attrName>
                                        </p:attrNameLst>
                                      </p:cBhvr>
                                      <p:tavLst>
                                        <p:tav tm="0">
                                          <p:val>
                                            <p:strVal val="ppt_h"/>
                                          </p:val>
                                        </p:tav>
                                        <p:tav tm="100000">
                                          <p:val>
                                            <p:fltVal val="0"/>
                                          </p:val>
                                        </p:tav>
                                      </p:tavLst>
                                    </p:anim>
                                    <p:animEffect transition="out" filter="fade">
                                      <p:cBhvr>
                                        <p:cTn id="156" dur="500"/>
                                        <p:tgtEl>
                                          <p:spTgt spid="32"/>
                                        </p:tgtEl>
                                      </p:cBhvr>
                                    </p:animEffect>
                                    <p:set>
                                      <p:cBhvr>
                                        <p:cTn id="157" dur="1" fill="hold">
                                          <p:stCondLst>
                                            <p:cond delay="499"/>
                                          </p:stCondLst>
                                        </p:cTn>
                                        <p:tgtEl>
                                          <p:spTgt spid="32"/>
                                        </p:tgtEl>
                                        <p:attrNameLst>
                                          <p:attrName>style.visibility</p:attrName>
                                        </p:attrNameLst>
                                      </p:cBhvr>
                                      <p:to>
                                        <p:strVal val="hidden"/>
                                      </p:to>
                                    </p:set>
                                  </p:childTnLst>
                                </p:cTn>
                              </p:par>
                              <p:par>
                                <p:cTn id="158" presetID="53" presetClass="exit" presetSubtype="32" fill="hold" grpId="4" nodeType="withEffect">
                                  <p:stCondLst>
                                    <p:cond delay="0"/>
                                  </p:stCondLst>
                                  <p:childTnLst>
                                    <p:anim calcmode="lin" valueType="num">
                                      <p:cBhvr>
                                        <p:cTn id="159" dur="500"/>
                                        <p:tgtEl>
                                          <p:spTgt spid="35"/>
                                        </p:tgtEl>
                                        <p:attrNameLst>
                                          <p:attrName>ppt_w</p:attrName>
                                        </p:attrNameLst>
                                      </p:cBhvr>
                                      <p:tavLst>
                                        <p:tav tm="0">
                                          <p:val>
                                            <p:strVal val="ppt_w"/>
                                          </p:val>
                                        </p:tav>
                                        <p:tav tm="100000">
                                          <p:val>
                                            <p:fltVal val="0"/>
                                          </p:val>
                                        </p:tav>
                                      </p:tavLst>
                                    </p:anim>
                                    <p:anim calcmode="lin" valueType="num">
                                      <p:cBhvr>
                                        <p:cTn id="160" dur="500"/>
                                        <p:tgtEl>
                                          <p:spTgt spid="35"/>
                                        </p:tgtEl>
                                        <p:attrNameLst>
                                          <p:attrName>ppt_h</p:attrName>
                                        </p:attrNameLst>
                                      </p:cBhvr>
                                      <p:tavLst>
                                        <p:tav tm="0">
                                          <p:val>
                                            <p:strVal val="ppt_h"/>
                                          </p:val>
                                        </p:tav>
                                        <p:tav tm="100000">
                                          <p:val>
                                            <p:fltVal val="0"/>
                                          </p:val>
                                        </p:tav>
                                      </p:tavLst>
                                    </p:anim>
                                    <p:animEffect transition="out" filter="fade">
                                      <p:cBhvr>
                                        <p:cTn id="161" dur="500"/>
                                        <p:tgtEl>
                                          <p:spTgt spid="35"/>
                                        </p:tgtEl>
                                      </p:cBhvr>
                                    </p:animEffect>
                                    <p:set>
                                      <p:cBhvr>
                                        <p:cTn id="162" dur="1" fill="hold">
                                          <p:stCondLst>
                                            <p:cond delay="499"/>
                                          </p:stCondLst>
                                        </p:cTn>
                                        <p:tgtEl>
                                          <p:spTgt spid="35"/>
                                        </p:tgtEl>
                                        <p:attrNameLst>
                                          <p:attrName>style.visibility</p:attrName>
                                        </p:attrNameLst>
                                      </p:cBhvr>
                                      <p:to>
                                        <p:strVal val="hidden"/>
                                      </p:to>
                                    </p:set>
                                  </p:childTnLst>
                                </p:cTn>
                              </p:par>
                              <p:par>
                                <p:cTn id="163" presetID="53" presetClass="exit" presetSubtype="32" fill="hold" grpId="4" nodeType="withEffect">
                                  <p:stCondLst>
                                    <p:cond delay="0"/>
                                  </p:stCondLst>
                                  <p:childTnLst>
                                    <p:anim calcmode="lin" valueType="num">
                                      <p:cBhvr>
                                        <p:cTn id="164" dur="500"/>
                                        <p:tgtEl>
                                          <p:spTgt spid="38"/>
                                        </p:tgtEl>
                                        <p:attrNameLst>
                                          <p:attrName>ppt_w</p:attrName>
                                        </p:attrNameLst>
                                      </p:cBhvr>
                                      <p:tavLst>
                                        <p:tav tm="0">
                                          <p:val>
                                            <p:strVal val="ppt_w"/>
                                          </p:val>
                                        </p:tav>
                                        <p:tav tm="100000">
                                          <p:val>
                                            <p:fltVal val="0"/>
                                          </p:val>
                                        </p:tav>
                                      </p:tavLst>
                                    </p:anim>
                                    <p:anim calcmode="lin" valueType="num">
                                      <p:cBhvr>
                                        <p:cTn id="165" dur="500"/>
                                        <p:tgtEl>
                                          <p:spTgt spid="38"/>
                                        </p:tgtEl>
                                        <p:attrNameLst>
                                          <p:attrName>ppt_h</p:attrName>
                                        </p:attrNameLst>
                                      </p:cBhvr>
                                      <p:tavLst>
                                        <p:tav tm="0">
                                          <p:val>
                                            <p:strVal val="ppt_h"/>
                                          </p:val>
                                        </p:tav>
                                        <p:tav tm="100000">
                                          <p:val>
                                            <p:fltVal val="0"/>
                                          </p:val>
                                        </p:tav>
                                      </p:tavLst>
                                    </p:anim>
                                    <p:animEffect transition="out" filter="fade">
                                      <p:cBhvr>
                                        <p:cTn id="166" dur="500"/>
                                        <p:tgtEl>
                                          <p:spTgt spid="38"/>
                                        </p:tgtEl>
                                      </p:cBhvr>
                                    </p:animEffect>
                                    <p:set>
                                      <p:cBhvr>
                                        <p:cTn id="167" dur="1" fill="hold">
                                          <p:stCondLst>
                                            <p:cond delay="499"/>
                                          </p:stCondLst>
                                        </p:cTn>
                                        <p:tgtEl>
                                          <p:spTgt spid="38"/>
                                        </p:tgtEl>
                                        <p:attrNameLst>
                                          <p:attrName>style.visibility</p:attrName>
                                        </p:attrNameLst>
                                      </p:cBhvr>
                                      <p:to>
                                        <p:strVal val="hidden"/>
                                      </p:to>
                                    </p:set>
                                  </p:childTnLst>
                                </p:cTn>
                              </p:par>
                              <p:par>
                                <p:cTn id="168" presetID="53" presetClass="exit" presetSubtype="32" fill="hold" grpId="3" nodeType="withEffect">
                                  <p:stCondLst>
                                    <p:cond delay="0"/>
                                  </p:stCondLst>
                                  <p:childTnLst>
                                    <p:anim calcmode="lin" valueType="num">
                                      <p:cBhvr>
                                        <p:cTn id="169" dur="500"/>
                                        <p:tgtEl>
                                          <p:spTgt spid="31"/>
                                        </p:tgtEl>
                                        <p:attrNameLst>
                                          <p:attrName>ppt_w</p:attrName>
                                        </p:attrNameLst>
                                      </p:cBhvr>
                                      <p:tavLst>
                                        <p:tav tm="0">
                                          <p:val>
                                            <p:strVal val="ppt_w"/>
                                          </p:val>
                                        </p:tav>
                                        <p:tav tm="100000">
                                          <p:val>
                                            <p:fltVal val="0"/>
                                          </p:val>
                                        </p:tav>
                                      </p:tavLst>
                                    </p:anim>
                                    <p:anim calcmode="lin" valueType="num">
                                      <p:cBhvr>
                                        <p:cTn id="170" dur="500"/>
                                        <p:tgtEl>
                                          <p:spTgt spid="31"/>
                                        </p:tgtEl>
                                        <p:attrNameLst>
                                          <p:attrName>ppt_h</p:attrName>
                                        </p:attrNameLst>
                                      </p:cBhvr>
                                      <p:tavLst>
                                        <p:tav tm="0">
                                          <p:val>
                                            <p:strVal val="ppt_h"/>
                                          </p:val>
                                        </p:tav>
                                        <p:tav tm="100000">
                                          <p:val>
                                            <p:fltVal val="0"/>
                                          </p:val>
                                        </p:tav>
                                      </p:tavLst>
                                    </p:anim>
                                    <p:animEffect transition="out" filter="fade">
                                      <p:cBhvr>
                                        <p:cTn id="171" dur="500"/>
                                        <p:tgtEl>
                                          <p:spTgt spid="31"/>
                                        </p:tgtEl>
                                      </p:cBhvr>
                                    </p:animEffect>
                                    <p:set>
                                      <p:cBhvr>
                                        <p:cTn id="17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31" grpId="0" animBg="1"/>
      <p:bldP spid="31" grpId="1" animBg="1"/>
      <p:bldP spid="31" grpId="2" animBg="1"/>
      <p:bldP spid="31" grpId="3" animBg="1"/>
      <p:bldP spid="32" grpId="0" animBg="1"/>
      <p:bldP spid="32" grpId="1" animBg="1"/>
      <p:bldP spid="32" grpId="2" animBg="1"/>
      <p:bldP spid="32" grpId="3" animBg="1"/>
      <p:bldP spid="35" grpId="0" animBg="1"/>
      <p:bldP spid="35" grpId="1" animBg="1"/>
      <p:bldP spid="35" grpId="2" animBg="1"/>
      <p:bldP spid="35" grpId="3" animBg="1"/>
      <p:bldP spid="35" grpId="4" animBg="1"/>
      <p:bldP spid="38" grpId="0" animBg="1"/>
      <p:bldP spid="38" grpId="1" animBg="1"/>
      <p:bldP spid="38" grpId="2" animBg="1"/>
      <p:bldP spid="38" grpId="3" animBg="1"/>
      <p:bldP spid="38" grpId="4"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9B3F4-84EC-E6A3-1D47-2334700AEAB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C1D8747-3EC3-457B-C5BD-E3190F494D9C}"/>
              </a:ext>
            </a:extLst>
          </p:cNvPr>
          <p:cNvSpPr>
            <a:spLocks noGrp="1"/>
          </p:cNvSpPr>
          <p:nvPr>
            <p:ph sz="half" idx="2"/>
          </p:nvPr>
        </p:nvSpPr>
        <p:spPr>
          <a:xfrm>
            <a:off x="5484271" y="2222338"/>
            <a:ext cx="5673723" cy="4635661"/>
          </a:xfrm>
        </p:spPr>
        <p:txBody>
          <a:bodyPr>
            <a:normAutofit/>
          </a:bodyPr>
          <a:lstStyle/>
          <a:p>
            <a:pPr marL="0" indent="0">
              <a:lnSpc>
                <a:spcPct val="110000"/>
              </a:lnSpc>
              <a:buNone/>
            </a:pPr>
            <a:r>
              <a:rPr lang="en-GB" sz="2000" dirty="0">
                <a:solidFill>
                  <a:srgbClr val="005987"/>
                </a:solidFill>
                <a:effectLst/>
                <a:latin typeface="Century Gothic" panose="020B0502020202020204" pitchFamily="34" charset="0"/>
              </a:rPr>
              <a:t>How the brain processes language.</a:t>
            </a:r>
          </a:p>
          <a:p>
            <a:pPr marL="0" indent="0">
              <a:lnSpc>
                <a:spcPct val="110000"/>
              </a:lnSpc>
              <a:buNone/>
            </a:pPr>
            <a:r>
              <a:rPr lang="en-GB" sz="2000" dirty="0">
                <a:solidFill>
                  <a:srgbClr val="005987"/>
                </a:solidFill>
                <a:effectLst/>
                <a:latin typeface="Century Gothic" panose="020B0502020202020204" pitchFamily="34" charset="0"/>
              </a:rPr>
              <a:t>Dyslexia affects how the brain processes letters and words. It does not affect vision. Some people with dyslexia have visual stress and it is this that causes words to move or flip, this is not a characteristic of dyslexia.</a:t>
            </a:r>
          </a:p>
        </p:txBody>
      </p:sp>
      <p:sp>
        <p:nvSpPr>
          <p:cNvPr id="2" name="Rectangle 1">
            <a:extLst>
              <a:ext uri="{FF2B5EF4-FFF2-40B4-BE49-F238E27FC236}">
                <a16:creationId xmlns:a16="http://schemas.microsoft.com/office/drawing/2014/main" id="{53196296-8B1C-F19B-CE31-423052A52B59}"/>
              </a:ext>
            </a:extLst>
          </p:cNvPr>
          <p:cNvSpPr/>
          <p:nvPr/>
        </p:nvSpPr>
        <p:spPr>
          <a:xfrm>
            <a:off x="0" y="0"/>
            <a:ext cx="5181600" cy="6858000"/>
          </a:xfrm>
          <a:prstGeom prst="rect">
            <a:avLst/>
          </a:prstGeom>
          <a:solidFill>
            <a:srgbClr val="0079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CA8FB47-66EB-9636-A774-CD1D4D9DE045}"/>
              </a:ext>
            </a:extLst>
          </p:cNvPr>
          <p:cNvPicPr>
            <a:picLocks noChangeAspect="1"/>
          </p:cNvPicPr>
          <p:nvPr/>
        </p:nvPicPr>
        <p:blipFill>
          <a:blip r:embed="rId2"/>
          <a:stretch>
            <a:fillRect/>
          </a:stretch>
        </p:blipFill>
        <p:spPr>
          <a:xfrm>
            <a:off x="1034006" y="2020539"/>
            <a:ext cx="2616200" cy="2616200"/>
          </a:xfrm>
          <a:prstGeom prst="rect">
            <a:avLst/>
          </a:prstGeom>
        </p:spPr>
      </p:pic>
    </p:spTree>
    <p:extLst>
      <p:ext uri="{BB962C8B-B14F-4D97-AF65-F5344CB8AC3E}">
        <p14:creationId xmlns:p14="http://schemas.microsoft.com/office/powerpoint/2010/main" val="2902320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53EE3-27FF-EADA-0A6B-8968CD418E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479693-5880-47A6-254C-3C8DCBDB26C0}"/>
              </a:ext>
            </a:extLst>
          </p:cNvPr>
          <p:cNvSpPr>
            <a:spLocks noGrp="1"/>
          </p:cNvSpPr>
          <p:nvPr>
            <p:ph type="title"/>
          </p:nvPr>
        </p:nvSpPr>
        <p:spPr/>
        <p:txBody>
          <a:bodyPr/>
          <a:lstStyle/>
          <a:p>
            <a:r>
              <a:rPr lang="en-US" dirty="0">
                <a:solidFill>
                  <a:srgbClr val="C9108D"/>
                </a:solidFill>
                <a:latin typeface="Century Gothic" panose="020B0502020202020204" pitchFamily="34" charset="0"/>
              </a:rPr>
              <a:t>Question 6</a:t>
            </a:r>
          </a:p>
        </p:txBody>
      </p:sp>
      <p:sp>
        <p:nvSpPr>
          <p:cNvPr id="3" name="Content Placeholder 2">
            <a:extLst>
              <a:ext uri="{FF2B5EF4-FFF2-40B4-BE49-F238E27FC236}">
                <a16:creationId xmlns:a16="http://schemas.microsoft.com/office/drawing/2014/main" id="{1DEBDCDB-6E26-BA9C-E2E2-782F6C0FA659}"/>
              </a:ext>
            </a:extLst>
          </p:cNvPr>
          <p:cNvSpPr>
            <a:spLocks noGrp="1"/>
          </p:cNvSpPr>
          <p:nvPr>
            <p:ph idx="1"/>
          </p:nvPr>
        </p:nvSpPr>
        <p:spPr/>
        <p:txBody>
          <a:bodyPr>
            <a:normAutofit/>
          </a:bodyPr>
          <a:lstStyle/>
          <a:p>
            <a:pPr marL="0" indent="0">
              <a:lnSpc>
                <a:spcPct val="100000"/>
              </a:lnSpc>
              <a:buNone/>
            </a:pPr>
            <a:r>
              <a:rPr lang="en-GB" sz="2400" dirty="0">
                <a:solidFill>
                  <a:srgbClr val="77216F"/>
                </a:solidFill>
                <a:effectLst/>
                <a:latin typeface="Century Gothic" panose="020B0502020202020204" pitchFamily="34" charset="0"/>
              </a:rPr>
              <a:t>Dyslexia is something that you will grow out?</a:t>
            </a:r>
          </a:p>
        </p:txBody>
      </p:sp>
      <p:sp>
        <p:nvSpPr>
          <p:cNvPr id="4" name="Rounded Rectangle 3">
            <a:extLst>
              <a:ext uri="{FF2B5EF4-FFF2-40B4-BE49-F238E27FC236}">
                <a16:creationId xmlns:a16="http://schemas.microsoft.com/office/drawing/2014/main" id="{4BEEC2C8-00D9-F746-2BA3-3BA08258E2C5}"/>
              </a:ext>
            </a:extLst>
          </p:cNvPr>
          <p:cNvSpPr/>
          <p:nvPr/>
        </p:nvSpPr>
        <p:spPr>
          <a:xfrm>
            <a:off x="2115207" y="3048054"/>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True</a:t>
            </a:r>
          </a:p>
        </p:txBody>
      </p:sp>
      <p:sp>
        <p:nvSpPr>
          <p:cNvPr id="5" name="Rounded Rectangle 4">
            <a:extLst>
              <a:ext uri="{FF2B5EF4-FFF2-40B4-BE49-F238E27FC236}">
                <a16:creationId xmlns:a16="http://schemas.microsoft.com/office/drawing/2014/main" id="{930761B7-9490-0FE3-81C7-F779879E88FC}"/>
              </a:ext>
            </a:extLst>
          </p:cNvPr>
          <p:cNvSpPr/>
          <p:nvPr/>
        </p:nvSpPr>
        <p:spPr>
          <a:xfrm>
            <a:off x="2115207" y="3993985"/>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False</a:t>
            </a:r>
          </a:p>
        </p:txBody>
      </p:sp>
      <p:sp>
        <p:nvSpPr>
          <p:cNvPr id="6" name="Reveal">
            <a:extLst>
              <a:ext uri="{FF2B5EF4-FFF2-40B4-BE49-F238E27FC236}">
                <a16:creationId xmlns:a16="http://schemas.microsoft.com/office/drawing/2014/main" id="{C871450D-C8FF-6D17-004B-6D5383CD55B6}"/>
              </a:ext>
            </a:extLst>
          </p:cNvPr>
          <p:cNvSpPr/>
          <p:nvPr/>
        </p:nvSpPr>
        <p:spPr>
          <a:xfrm>
            <a:off x="2115207" y="5243754"/>
            <a:ext cx="1889634" cy="450694"/>
          </a:xfrm>
          <a:prstGeom prst="roundRect">
            <a:avLst>
              <a:gd name="adj" fmla="val 50000"/>
            </a:avLst>
          </a:prstGeom>
          <a:solidFill>
            <a:srgbClr val="39D3F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rtlCol="0" anchor="ctr"/>
          <a:lstStyle/>
          <a:p>
            <a:pPr algn="ctr"/>
            <a:r>
              <a:rPr lang="en-US" sz="2000" dirty="0">
                <a:solidFill>
                  <a:srgbClr val="C9108D"/>
                </a:solidFill>
                <a:latin typeface="Century Gothic" panose="020B0502020202020204" pitchFamily="34" charset="0"/>
              </a:rPr>
              <a:t>REVEAL</a:t>
            </a:r>
          </a:p>
        </p:txBody>
      </p:sp>
      <p:pic>
        <p:nvPicPr>
          <p:cNvPr id="11" name="cross" descr="Close with solid fill">
            <a:extLst>
              <a:ext uri="{FF2B5EF4-FFF2-40B4-BE49-F238E27FC236}">
                <a16:creationId xmlns:a16="http://schemas.microsoft.com/office/drawing/2014/main" id="{7ED2F030-BA4F-3502-E11B-0D8F6299C3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56205" y="3210514"/>
            <a:ext cx="454891" cy="454891"/>
          </a:xfrm>
          <a:prstGeom prst="rect">
            <a:avLst/>
          </a:prstGeom>
        </p:spPr>
      </p:pic>
      <p:pic>
        <p:nvPicPr>
          <p:cNvPr id="13" name="tick" descr="Tick with solid fill">
            <a:extLst>
              <a:ext uri="{FF2B5EF4-FFF2-40B4-BE49-F238E27FC236}">
                <a16:creationId xmlns:a16="http://schemas.microsoft.com/office/drawing/2014/main" id="{9F9298DE-9269-D3F3-C4FE-A4DC0F289B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56205" y="4168242"/>
            <a:ext cx="454891" cy="454891"/>
          </a:xfrm>
          <a:prstGeom prst="rect">
            <a:avLst/>
          </a:prstGeom>
        </p:spPr>
      </p:pic>
      <p:sp>
        <p:nvSpPr>
          <p:cNvPr id="14" name="falseCircle">
            <a:extLst>
              <a:ext uri="{FF2B5EF4-FFF2-40B4-BE49-F238E27FC236}">
                <a16:creationId xmlns:a16="http://schemas.microsoft.com/office/drawing/2014/main" id="{EF95D3A7-24D9-18F8-24AC-0E639A06A82C}"/>
              </a:ext>
            </a:extLst>
          </p:cNvPr>
          <p:cNvSpPr/>
          <p:nvPr/>
        </p:nvSpPr>
        <p:spPr>
          <a:xfrm>
            <a:off x="9417269" y="3160986"/>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ueCircle">
            <a:extLst>
              <a:ext uri="{FF2B5EF4-FFF2-40B4-BE49-F238E27FC236}">
                <a16:creationId xmlns:a16="http://schemas.microsoft.com/office/drawing/2014/main" id="{F234653D-589F-B834-A46E-68602054A11A}"/>
              </a:ext>
            </a:extLst>
          </p:cNvPr>
          <p:cNvSpPr/>
          <p:nvPr/>
        </p:nvSpPr>
        <p:spPr>
          <a:xfrm>
            <a:off x="9417269" y="4106917"/>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7587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5"/>
                                        </p:tgtEl>
                                        <p:attrNameLst>
                                          <p:attrName>fillcolor</p:attrName>
                                        </p:attrNameLst>
                                      </p:cBhvr>
                                      <p:to>
                                        <a:srgbClr val="39D3FF"/>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par>
                                <p:cTn id="9" presetID="53" presetClass="exit" presetSubtype="32" fill="hold" grpId="0" nodeType="withEffect">
                                  <p:stCondLst>
                                    <p:cond delay="0"/>
                                  </p:stCondLst>
                                  <p:childTnLst>
                                    <p:anim calcmode="lin" valueType="num">
                                      <p:cBhvr>
                                        <p:cTn id="10" dur="500"/>
                                        <p:tgtEl>
                                          <p:spTgt spid="14"/>
                                        </p:tgtEl>
                                        <p:attrNameLst>
                                          <p:attrName>ppt_w</p:attrName>
                                        </p:attrNameLst>
                                      </p:cBhvr>
                                      <p:tavLst>
                                        <p:tav tm="0">
                                          <p:val>
                                            <p:strVal val="ppt_w"/>
                                          </p:val>
                                        </p:tav>
                                        <p:tav tm="100000">
                                          <p:val>
                                            <p:fltVal val="0"/>
                                          </p:val>
                                        </p:tav>
                                      </p:tavLst>
                                    </p:anim>
                                    <p:anim calcmode="lin" valueType="num">
                                      <p:cBhvr>
                                        <p:cTn id="11" dur="500"/>
                                        <p:tgtEl>
                                          <p:spTgt spid="14"/>
                                        </p:tgtEl>
                                        <p:attrNameLst>
                                          <p:attrName>ppt_h</p:attrName>
                                        </p:attrNameLst>
                                      </p:cBhvr>
                                      <p:tavLst>
                                        <p:tav tm="0">
                                          <p:val>
                                            <p:strVal val="ppt_h"/>
                                          </p:val>
                                        </p:tav>
                                        <p:tav tm="100000">
                                          <p:val>
                                            <p:fltVal val="0"/>
                                          </p:val>
                                        </p:tav>
                                      </p:tavLst>
                                    </p:anim>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10"/>
                                        <p:tgtEl>
                                          <p:spTgt spid="11"/>
                                        </p:tgtEl>
                                        <p:attrNameLst>
                                          <p:attrName>ppt_w</p:attrName>
                                        </p:attrNameLst>
                                      </p:cBhvr>
                                      <p:tavLst>
                                        <p:tav tm="0">
                                          <p:val>
                                            <p:strVal val="ppt_w"/>
                                          </p:val>
                                        </p:tav>
                                        <p:tav tm="100000">
                                          <p:val>
                                            <p:fltVal val="0"/>
                                          </p:val>
                                        </p:tav>
                                      </p:tavLst>
                                    </p:anim>
                                    <p:anim calcmode="lin" valueType="num">
                                      <p:cBhvr>
                                        <p:cTn id="16" dur="10"/>
                                        <p:tgtEl>
                                          <p:spTgt spid="11"/>
                                        </p:tgtEl>
                                        <p:attrNameLst>
                                          <p:attrName>ppt_h</p:attrName>
                                        </p:attrNameLst>
                                      </p:cBhvr>
                                      <p:tavLst>
                                        <p:tav tm="0">
                                          <p:val>
                                            <p:strVal val="ppt_h"/>
                                          </p:val>
                                        </p:tav>
                                        <p:tav tm="100000">
                                          <p:val>
                                            <p:fltVal val="0"/>
                                          </p:val>
                                        </p:tav>
                                      </p:tavLst>
                                    </p:anim>
                                    <p:animEffect transition="out" filter="fade">
                                      <p:cBhvr>
                                        <p:cTn id="17" dur="10"/>
                                        <p:tgtEl>
                                          <p:spTgt spid="11"/>
                                        </p:tgtEl>
                                      </p:cBhvr>
                                    </p:animEffect>
                                    <p:set>
                                      <p:cBhvr>
                                        <p:cTn id="18" dur="1" fill="hold">
                                          <p:stCondLst>
                                            <p:cond delay="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9" restart="whenNotActive" fill="hold" evtFilter="cancelBubble" nodeType="interactiveSeq">
                <p:stCondLst>
                  <p:cond evt="onClick" delay="0">
                    <p:tgtEl>
                      <p:spTgt spid="14"/>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4"/>
                                        </p:tgtEl>
                                        <p:attrNameLst>
                                          <p:attrName>fillcolor</p:attrName>
                                        </p:attrNameLst>
                                      </p:cBhvr>
                                      <p:to>
                                        <a:srgbClr val="39D3FF"/>
                                      </p:to>
                                    </p:animClr>
                                    <p:set>
                                      <p:cBhvr>
                                        <p:cTn id="24" dur="2000" fill="hold"/>
                                        <p:tgtEl>
                                          <p:spTgt spid="14"/>
                                        </p:tgtEl>
                                        <p:attrNameLst>
                                          <p:attrName>fill.type</p:attrName>
                                        </p:attrNameLst>
                                      </p:cBhvr>
                                      <p:to>
                                        <p:strVal val="solid"/>
                                      </p:to>
                                    </p:set>
                                    <p:set>
                                      <p:cBhvr>
                                        <p:cTn id="25" dur="2000" fill="hold"/>
                                        <p:tgtEl>
                                          <p:spTgt spid="14"/>
                                        </p:tgtEl>
                                        <p:attrNameLst>
                                          <p:attrName>fill.on</p:attrName>
                                        </p:attrNameLst>
                                      </p:cBhvr>
                                      <p:to>
                                        <p:strVal val="true"/>
                                      </p:to>
                                    </p:set>
                                  </p:childTnLst>
                                </p:cTn>
                              </p:par>
                              <p:par>
                                <p:cTn id="26" presetID="53" presetClass="exit" presetSubtype="32" fill="hold" grpId="0" nodeType="with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53" presetClass="exit" presetSubtype="32" fill="hold" nodeType="withEffect">
                                  <p:stCondLst>
                                    <p:cond delay="0"/>
                                  </p:stCondLst>
                                  <p:childTnLst>
                                    <p:anim calcmode="lin" valueType="num">
                                      <p:cBhvr>
                                        <p:cTn id="32" dur="10"/>
                                        <p:tgtEl>
                                          <p:spTgt spid="13"/>
                                        </p:tgtEl>
                                        <p:attrNameLst>
                                          <p:attrName>ppt_w</p:attrName>
                                        </p:attrNameLst>
                                      </p:cBhvr>
                                      <p:tavLst>
                                        <p:tav tm="0">
                                          <p:val>
                                            <p:strVal val="ppt_w"/>
                                          </p:val>
                                        </p:tav>
                                        <p:tav tm="100000">
                                          <p:val>
                                            <p:fltVal val="0"/>
                                          </p:val>
                                        </p:tav>
                                      </p:tavLst>
                                    </p:anim>
                                    <p:anim calcmode="lin" valueType="num">
                                      <p:cBhvr>
                                        <p:cTn id="33" dur="10"/>
                                        <p:tgtEl>
                                          <p:spTgt spid="13"/>
                                        </p:tgtEl>
                                        <p:attrNameLst>
                                          <p:attrName>ppt_h</p:attrName>
                                        </p:attrNameLst>
                                      </p:cBhvr>
                                      <p:tavLst>
                                        <p:tav tm="0">
                                          <p:val>
                                            <p:strVal val="ppt_h"/>
                                          </p:val>
                                        </p:tav>
                                        <p:tav tm="100000">
                                          <p:val>
                                            <p:fltVal val="0"/>
                                          </p:val>
                                        </p:tav>
                                      </p:tavLst>
                                    </p:anim>
                                    <p:animEffect transition="out" filter="fade">
                                      <p:cBhvr>
                                        <p:cTn id="34" dur="10"/>
                                        <p:tgtEl>
                                          <p:spTgt spid="13"/>
                                        </p:tgtEl>
                                      </p:cBhvr>
                                    </p:animEffect>
                                    <p:set>
                                      <p:cBhvr>
                                        <p:cTn id="35" dur="1" fill="hold">
                                          <p:stCondLst>
                                            <p:cond delay="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6" restart="whenNotActive" fill="hold" evtFilter="cancelBubble" nodeType="interactiveSeq">
                <p:stCondLst>
                  <p:cond evt="onClick" delay="0">
                    <p:tgtEl>
                      <p:spTgt spid="6"/>
                    </p:tgtEl>
                  </p:cond>
                </p:stCondLst>
                <p:endSync evt="end" delay="0">
                  <p:rtn val="all"/>
                </p:endSync>
                <p:childTnLst>
                  <p:par>
                    <p:cTn id="37" fill="hold">
                      <p:stCondLst>
                        <p:cond delay="0"/>
                      </p:stCondLst>
                      <p:childTnLst>
                        <p:par>
                          <p:cTn id="38" fill="hold">
                            <p:stCondLst>
                              <p:cond delay="0"/>
                            </p:stCondLst>
                            <p:childTnLst>
                              <p:par>
                                <p:cTn id="39" presetID="53" presetClass="exit" presetSubtype="32" fill="hold" grpId="1" nodeType="withEffect">
                                  <p:stCondLst>
                                    <p:cond delay="0"/>
                                  </p:stCondLst>
                                  <p:childTnLst>
                                    <p:anim calcmode="lin" valueType="num">
                                      <p:cBhvr>
                                        <p:cTn id="40" dur="500"/>
                                        <p:tgtEl>
                                          <p:spTgt spid="15"/>
                                        </p:tgtEl>
                                        <p:attrNameLst>
                                          <p:attrName>ppt_w</p:attrName>
                                        </p:attrNameLst>
                                      </p:cBhvr>
                                      <p:tavLst>
                                        <p:tav tm="0">
                                          <p:val>
                                            <p:strVal val="ppt_w"/>
                                          </p:val>
                                        </p:tav>
                                        <p:tav tm="100000">
                                          <p:val>
                                            <p:fltVal val="0"/>
                                          </p:val>
                                        </p:tav>
                                      </p:tavLst>
                                    </p:anim>
                                    <p:anim calcmode="lin" valueType="num">
                                      <p:cBhvr>
                                        <p:cTn id="41" dur="500"/>
                                        <p:tgtEl>
                                          <p:spTgt spid="15"/>
                                        </p:tgtEl>
                                        <p:attrNameLst>
                                          <p:attrName>ppt_h</p:attrName>
                                        </p:attrNameLst>
                                      </p:cBhvr>
                                      <p:tavLst>
                                        <p:tav tm="0">
                                          <p:val>
                                            <p:strVal val="ppt_h"/>
                                          </p:val>
                                        </p:tav>
                                        <p:tav tm="100000">
                                          <p:val>
                                            <p:fltVal val="0"/>
                                          </p:val>
                                        </p:tav>
                                      </p:tavLst>
                                    </p:anim>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14"/>
                                        </p:tgtEl>
                                        <p:attrNameLst>
                                          <p:attrName>ppt_w</p:attrName>
                                        </p:attrNameLst>
                                      </p:cBhvr>
                                      <p:tavLst>
                                        <p:tav tm="0">
                                          <p:val>
                                            <p:strVal val="ppt_w"/>
                                          </p:val>
                                        </p:tav>
                                        <p:tav tm="100000">
                                          <p:val>
                                            <p:fltVal val="0"/>
                                          </p:val>
                                        </p:tav>
                                      </p:tavLst>
                                    </p:anim>
                                    <p:anim calcmode="lin" valueType="num">
                                      <p:cBhvr>
                                        <p:cTn id="46" dur="500"/>
                                        <p:tgtEl>
                                          <p:spTgt spid="14"/>
                                        </p:tgtEl>
                                        <p:attrNameLst>
                                          <p:attrName>ppt_h</p:attrName>
                                        </p:attrNameLst>
                                      </p:cBhvr>
                                      <p:tavLst>
                                        <p:tav tm="0">
                                          <p:val>
                                            <p:strVal val="ppt_h"/>
                                          </p:val>
                                        </p:tav>
                                        <p:tav tm="100000">
                                          <p:val>
                                            <p:fltVal val="0"/>
                                          </p:val>
                                        </p:tav>
                                      </p:tavLst>
                                    </p:anim>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14" grpId="0" animBg="1"/>
      <p:bldP spid="14" grpId="1" animBg="1"/>
      <p:bldP spid="15" grpId="0" animBg="1"/>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677BF-D3BA-B0BA-0BAC-5151108AC05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3B5E585-7FCB-0A7E-13FC-13437EDB49AE}"/>
              </a:ext>
            </a:extLst>
          </p:cNvPr>
          <p:cNvSpPr/>
          <p:nvPr/>
        </p:nvSpPr>
        <p:spPr>
          <a:xfrm>
            <a:off x="0" y="0"/>
            <a:ext cx="5181600" cy="6858000"/>
          </a:xfrm>
          <a:prstGeom prst="rect">
            <a:avLst/>
          </a:prstGeom>
          <a:solidFill>
            <a:srgbClr val="0079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4706C18-782E-C245-E82F-98D6B876C3E3}"/>
              </a:ext>
            </a:extLst>
          </p:cNvPr>
          <p:cNvSpPr>
            <a:spLocks noGrp="1"/>
          </p:cNvSpPr>
          <p:nvPr>
            <p:ph sz="half" idx="2"/>
          </p:nvPr>
        </p:nvSpPr>
        <p:spPr>
          <a:xfrm>
            <a:off x="5484271" y="2222338"/>
            <a:ext cx="5673723" cy="4635661"/>
          </a:xfrm>
        </p:spPr>
        <p:txBody>
          <a:bodyPr>
            <a:normAutofit/>
          </a:bodyPr>
          <a:lstStyle/>
          <a:p>
            <a:pPr marL="0" indent="0">
              <a:lnSpc>
                <a:spcPct val="110000"/>
              </a:lnSpc>
              <a:buNone/>
            </a:pPr>
            <a:r>
              <a:rPr lang="en-GB" sz="2000" dirty="0">
                <a:solidFill>
                  <a:srgbClr val="005987"/>
                </a:solidFill>
                <a:effectLst/>
                <a:latin typeface="Century Gothic" panose="020B0502020202020204" pitchFamily="34" charset="0"/>
              </a:rPr>
              <a:t>Dyslexia is lifelong and cannot be cured BUT with support and help at school, people with dyslexia find out how to use their strengths to help with things that they find challenging.</a:t>
            </a:r>
          </a:p>
        </p:txBody>
      </p:sp>
      <p:pic>
        <p:nvPicPr>
          <p:cNvPr id="5" name="Picture 4">
            <a:extLst>
              <a:ext uri="{FF2B5EF4-FFF2-40B4-BE49-F238E27FC236}">
                <a16:creationId xmlns:a16="http://schemas.microsoft.com/office/drawing/2014/main" id="{3BD7FDDB-8754-B2CC-16AA-38EDF9786A80}"/>
              </a:ext>
            </a:extLst>
          </p:cNvPr>
          <p:cNvPicPr>
            <a:picLocks noChangeAspect="1"/>
          </p:cNvPicPr>
          <p:nvPr/>
        </p:nvPicPr>
        <p:blipFill>
          <a:blip r:embed="rId2"/>
          <a:stretch>
            <a:fillRect/>
          </a:stretch>
        </p:blipFill>
        <p:spPr>
          <a:xfrm>
            <a:off x="1268986" y="1715335"/>
            <a:ext cx="2146240" cy="3427329"/>
          </a:xfrm>
          <a:prstGeom prst="rect">
            <a:avLst/>
          </a:prstGeom>
        </p:spPr>
      </p:pic>
    </p:spTree>
    <p:extLst>
      <p:ext uri="{BB962C8B-B14F-4D97-AF65-F5344CB8AC3E}">
        <p14:creationId xmlns:p14="http://schemas.microsoft.com/office/powerpoint/2010/main" val="2163268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30606-EEBA-56ED-DD10-44FBDC370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0459E-A1CC-A76C-7AF0-DF36AA7B0E0C}"/>
              </a:ext>
            </a:extLst>
          </p:cNvPr>
          <p:cNvSpPr>
            <a:spLocks noGrp="1"/>
          </p:cNvSpPr>
          <p:nvPr>
            <p:ph type="title"/>
          </p:nvPr>
        </p:nvSpPr>
        <p:spPr/>
        <p:txBody>
          <a:bodyPr/>
          <a:lstStyle/>
          <a:p>
            <a:r>
              <a:rPr lang="en-US" dirty="0">
                <a:solidFill>
                  <a:srgbClr val="C9108D"/>
                </a:solidFill>
                <a:latin typeface="Century Gothic" panose="020B0502020202020204" pitchFamily="34" charset="0"/>
              </a:rPr>
              <a:t>Question 7</a:t>
            </a:r>
          </a:p>
        </p:txBody>
      </p:sp>
      <p:sp>
        <p:nvSpPr>
          <p:cNvPr id="3" name="Content Placeholder 2">
            <a:extLst>
              <a:ext uri="{FF2B5EF4-FFF2-40B4-BE49-F238E27FC236}">
                <a16:creationId xmlns:a16="http://schemas.microsoft.com/office/drawing/2014/main" id="{F7D72049-6C49-65FA-3125-24707FE9E2F1}"/>
              </a:ext>
            </a:extLst>
          </p:cNvPr>
          <p:cNvSpPr>
            <a:spLocks noGrp="1"/>
          </p:cNvSpPr>
          <p:nvPr>
            <p:ph idx="1"/>
          </p:nvPr>
        </p:nvSpPr>
        <p:spPr/>
        <p:txBody>
          <a:bodyPr>
            <a:normAutofit/>
          </a:bodyPr>
          <a:lstStyle/>
          <a:p>
            <a:pPr marL="0" indent="0">
              <a:lnSpc>
                <a:spcPct val="100000"/>
              </a:lnSpc>
              <a:buNone/>
            </a:pPr>
            <a:r>
              <a:rPr lang="en-GB" sz="2400" dirty="0">
                <a:solidFill>
                  <a:srgbClr val="77216F"/>
                </a:solidFill>
                <a:effectLst/>
                <a:latin typeface="Century Gothic" panose="020B0502020202020204" pitchFamily="34" charset="0"/>
              </a:rPr>
              <a:t>Dyslexia is about effort - if you work hard enough, you won’t have challenges?</a:t>
            </a:r>
          </a:p>
        </p:txBody>
      </p:sp>
      <p:sp>
        <p:nvSpPr>
          <p:cNvPr id="4" name="Rounded Rectangle 3">
            <a:extLst>
              <a:ext uri="{FF2B5EF4-FFF2-40B4-BE49-F238E27FC236}">
                <a16:creationId xmlns:a16="http://schemas.microsoft.com/office/drawing/2014/main" id="{AE6F7A1C-8A9A-924D-A49D-BDDA19EB4153}"/>
              </a:ext>
            </a:extLst>
          </p:cNvPr>
          <p:cNvSpPr/>
          <p:nvPr/>
        </p:nvSpPr>
        <p:spPr>
          <a:xfrm>
            <a:off x="2115207" y="3048054"/>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True</a:t>
            </a:r>
          </a:p>
        </p:txBody>
      </p:sp>
      <p:sp>
        <p:nvSpPr>
          <p:cNvPr id="5" name="Rounded Rectangle 4">
            <a:extLst>
              <a:ext uri="{FF2B5EF4-FFF2-40B4-BE49-F238E27FC236}">
                <a16:creationId xmlns:a16="http://schemas.microsoft.com/office/drawing/2014/main" id="{571E101B-A7A8-0D86-18A0-1F7D5952C2F9}"/>
              </a:ext>
            </a:extLst>
          </p:cNvPr>
          <p:cNvSpPr/>
          <p:nvPr/>
        </p:nvSpPr>
        <p:spPr>
          <a:xfrm>
            <a:off x="2115207" y="3993985"/>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False</a:t>
            </a:r>
          </a:p>
        </p:txBody>
      </p:sp>
      <p:sp>
        <p:nvSpPr>
          <p:cNvPr id="6" name="Reveal">
            <a:extLst>
              <a:ext uri="{FF2B5EF4-FFF2-40B4-BE49-F238E27FC236}">
                <a16:creationId xmlns:a16="http://schemas.microsoft.com/office/drawing/2014/main" id="{BF876781-1FDF-42B3-9E89-A5B6D680F374}"/>
              </a:ext>
            </a:extLst>
          </p:cNvPr>
          <p:cNvSpPr/>
          <p:nvPr/>
        </p:nvSpPr>
        <p:spPr>
          <a:xfrm>
            <a:off x="2115207" y="5243754"/>
            <a:ext cx="1889634" cy="450694"/>
          </a:xfrm>
          <a:prstGeom prst="roundRect">
            <a:avLst>
              <a:gd name="adj" fmla="val 50000"/>
            </a:avLst>
          </a:prstGeom>
          <a:solidFill>
            <a:srgbClr val="39D3F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rtlCol="0" anchor="ctr"/>
          <a:lstStyle/>
          <a:p>
            <a:pPr algn="ctr"/>
            <a:r>
              <a:rPr lang="en-US" sz="2000" dirty="0">
                <a:solidFill>
                  <a:srgbClr val="C9108D"/>
                </a:solidFill>
                <a:latin typeface="Century Gothic" panose="020B0502020202020204" pitchFamily="34" charset="0"/>
              </a:rPr>
              <a:t>REVEAL</a:t>
            </a:r>
          </a:p>
        </p:txBody>
      </p:sp>
      <p:pic>
        <p:nvPicPr>
          <p:cNvPr id="11" name="cross" descr="Close with solid fill">
            <a:extLst>
              <a:ext uri="{FF2B5EF4-FFF2-40B4-BE49-F238E27FC236}">
                <a16:creationId xmlns:a16="http://schemas.microsoft.com/office/drawing/2014/main" id="{846A0DC5-3382-F45D-B8CE-FF9A9C4D5F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56205" y="3210514"/>
            <a:ext cx="454891" cy="454891"/>
          </a:xfrm>
          <a:prstGeom prst="rect">
            <a:avLst/>
          </a:prstGeom>
        </p:spPr>
      </p:pic>
      <p:pic>
        <p:nvPicPr>
          <p:cNvPr id="13" name="tick" descr="Tick with solid fill">
            <a:extLst>
              <a:ext uri="{FF2B5EF4-FFF2-40B4-BE49-F238E27FC236}">
                <a16:creationId xmlns:a16="http://schemas.microsoft.com/office/drawing/2014/main" id="{936C73C1-6640-1C70-6557-670EDDDB2E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56205" y="4168242"/>
            <a:ext cx="454891" cy="454891"/>
          </a:xfrm>
          <a:prstGeom prst="rect">
            <a:avLst/>
          </a:prstGeom>
        </p:spPr>
      </p:pic>
      <p:sp>
        <p:nvSpPr>
          <p:cNvPr id="14" name="falseCircle">
            <a:extLst>
              <a:ext uri="{FF2B5EF4-FFF2-40B4-BE49-F238E27FC236}">
                <a16:creationId xmlns:a16="http://schemas.microsoft.com/office/drawing/2014/main" id="{BAFD4C33-9209-AFB5-69F2-B236985D1147}"/>
              </a:ext>
            </a:extLst>
          </p:cNvPr>
          <p:cNvSpPr/>
          <p:nvPr/>
        </p:nvSpPr>
        <p:spPr>
          <a:xfrm>
            <a:off x="9417269" y="3160986"/>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ueCircle">
            <a:extLst>
              <a:ext uri="{FF2B5EF4-FFF2-40B4-BE49-F238E27FC236}">
                <a16:creationId xmlns:a16="http://schemas.microsoft.com/office/drawing/2014/main" id="{E2817E1C-B7EA-BFFF-95F9-F1AF6E556FFF}"/>
              </a:ext>
            </a:extLst>
          </p:cNvPr>
          <p:cNvSpPr/>
          <p:nvPr/>
        </p:nvSpPr>
        <p:spPr>
          <a:xfrm>
            <a:off x="9417269" y="4106917"/>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2128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5"/>
                                        </p:tgtEl>
                                        <p:attrNameLst>
                                          <p:attrName>fillcolor</p:attrName>
                                        </p:attrNameLst>
                                      </p:cBhvr>
                                      <p:to>
                                        <a:srgbClr val="39D3FF"/>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par>
                                <p:cTn id="9" presetID="53" presetClass="exit" presetSubtype="32" fill="hold" grpId="0" nodeType="withEffect">
                                  <p:stCondLst>
                                    <p:cond delay="0"/>
                                  </p:stCondLst>
                                  <p:childTnLst>
                                    <p:anim calcmode="lin" valueType="num">
                                      <p:cBhvr>
                                        <p:cTn id="10" dur="500"/>
                                        <p:tgtEl>
                                          <p:spTgt spid="14"/>
                                        </p:tgtEl>
                                        <p:attrNameLst>
                                          <p:attrName>ppt_w</p:attrName>
                                        </p:attrNameLst>
                                      </p:cBhvr>
                                      <p:tavLst>
                                        <p:tav tm="0">
                                          <p:val>
                                            <p:strVal val="ppt_w"/>
                                          </p:val>
                                        </p:tav>
                                        <p:tav tm="100000">
                                          <p:val>
                                            <p:fltVal val="0"/>
                                          </p:val>
                                        </p:tav>
                                      </p:tavLst>
                                    </p:anim>
                                    <p:anim calcmode="lin" valueType="num">
                                      <p:cBhvr>
                                        <p:cTn id="11" dur="500"/>
                                        <p:tgtEl>
                                          <p:spTgt spid="14"/>
                                        </p:tgtEl>
                                        <p:attrNameLst>
                                          <p:attrName>ppt_h</p:attrName>
                                        </p:attrNameLst>
                                      </p:cBhvr>
                                      <p:tavLst>
                                        <p:tav tm="0">
                                          <p:val>
                                            <p:strVal val="ppt_h"/>
                                          </p:val>
                                        </p:tav>
                                        <p:tav tm="100000">
                                          <p:val>
                                            <p:fltVal val="0"/>
                                          </p:val>
                                        </p:tav>
                                      </p:tavLst>
                                    </p:anim>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10"/>
                                        <p:tgtEl>
                                          <p:spTgt spid="11"/>
                                        </p:tgtEl>
                                        <p:attrNameLst>
                                          <p:attrName>ppt_w</p:attrName>
                                        </p:attrNameLst>
                                      </p:cBhvr>
                                      <p:tavLst>
                                        <p:tav tm="0">
                                          <p:val>
                                            <p:strVal val="ppt_w"/>
                                          </p:val>
                                        </p:tav>
                                        <p:tav tm="100000">
                                          <p:val>
                                            <p:fltVal val="0"/>
                                          </p:val>
                                        </p:tav>
                                      </p:tavLst>
                                    </p:anim>
                                    <p:anim calcmode="lin" valueType="num">
                                      <p:cBhvr>
                                        <p:cTn id="16" dur="10"/>
                                        <p:tgtEl>
                                          <p:spTgt spid="11"/>
                                        </p:tgtEl>
                                        <p:attrNameLst>
                                          <p:attrName>ppt_h</p:attrName>
                                        </p:attrNameLst>
                                      </p:cBhvr>
                                      <p:tavLst>
                                        <p:tav tm="0">
                                          <p:val>
                                            <p:strVal val="ppt_h"/>
                                          </p:val>
                                        </p:tav>
                                        <p:tav tm="100000">
                                          <p:val>
                                            <p:fltVal val="0"/>
                                          </p:val>
                                        </p:tav>
                                      </p:tavLst>
                                    </p:anim>
                                    <p:animEffect transition="out" filter="fade">
                                      <p:cBhvr>
                                        <p:cTn id="17" dur="10"/>
                                        <p:tgtEl>
                                          <p:spTgt spid="11"/>
                                        </p:tgtEl>
                                      </p:cBhvr>
                                    </p:animEffect>
                                    <p:set>
                                      <p:cBhvr>
                                        <p:cTn id="18" dur="1" fill="hold">
                                          <p:stCondLst>
                                            <p:cond delay="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9" restart="whenNotActive" fill="hold" evtFilter="cancelBubble" nodeType="interactiveSeq">
                <p:stCondLst>
                  <p:cond evt="onClick" delay="0">
                    <p:tgtEl>
                      <p:spTgt spid="14"/>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4"/>
                                        </p:tgtEl>
                                        <p:attrNameLst>
                                          <p:attrName>fillcolor</p:attrName>
                                        </p:attrNameLst>
                                      </p:cBhvr>
                                      <p:to>
                                        <a:srgbClr val="39D3FF"/>
                                      </p:to>
                                    </p:animClr>
                                    <p:set>
                                      <p:cBhvr>
                                        <p:cTn id="24" dur="2000" fill="hold"/>
                                        <p:tgtEl>
                                          <p:spTgt spid="14"/>
                                        </p:tgtEl>
                                        <p:attrNameLst>
                                          <p:attrName>fill.type</p:attrName>
                                        </p:attrNameLst>
                                      </p:cBhvr>
                                      <p:to>
                                        <p:strVal val="solid"/>
                                      </p:to>
                                    </p:set>
                                    <p:set>
                                      <p:cBhvr>
                                        <p:cTn id="25" dur="2000" fill="hold"/>
                                        <p:tgtEl>
                                          <p:spTgt spid="14"/>
                                        </p:tgtEl>
                                        <p:attrNameLst>
                                          <p:attrName>fill.on</p:attrName>
                                        </p:attrNameLst>
                                      </p:cBhvr>
                                      <p:to>
                                        <p:strVal val="true"/>
                                      </p:to>
                                    </p:set>
                                  </p:childTnLst>
                                </p:cTn>
                              </p:par>
                              <p:par>
                                <p:cTn id="26" presetID="53" presetClass="exit" presetSubtype="32" fill="hold" grpId="0" nodeType="with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53" presetClass="exit" presetSubtype="32" fill="hold" nodeType="withEffect">
                                  <p:stCondLst>
                                    <p:cond delay="0"/>
                                  </p:stCondLst>
                                  <p:childTnLst>
                                    <p:anim calcmode="lin" valueType="num">
                                      <p:cBhvr>
                                        <p:cTn id="32" dur="10"/>
                                        <p:tgtEl>
                                          <p:spTgt spid="13"/>
                                        </p:tgtEl>
                                        <p:attrNameLst>
                                          <p:attrName>ppt_w</p:attrName>
                                        </p:attrNameLst>
                                      </p:cBhvr>
                                      <p:tavLst>
                                        <p:tav tm="0">
                                          <p:val>
                                            <p:strVal val="ppt_w"/>
                                          </p:val>
                                        </p:tav>
                                        <p:tav tm="100000">
                                          <p:val>
                                            <p:fltVal val="0"/>
                                          </p:val>
                                        </p:tav>
                                      </p:tavLst>
                                    </p:anim>
                                    <p:anim calcmode="lin" valueType="num">
                                      <p:cBhvr>
                                        <p:cTn id="33" dur="10"/>
                                        <p:tgtEl>
                                          <p:spTgt spid="13"/>
                                        </p:tgtEl>
                                        <p:attrNameLst>
                                          <p:attrName>ppt_h</p:attrName>
                                        </p:attrNameLst>
                                      </p:cBhvr>
                                      <p:tavLst>
                                        <p:tav tm="0">
                                          <p:val>
                                            <p:strVal val="ppt_h"/>
                                          </p:val>
                                        </p:tav>
                                        <p:tav tm="100000">
                                          <p:val>
                                            <p:fltVal val="0"/>
                                          </p:val>
                                        </p:tav>
                                      </p:tavLst>
                                    </p:anim>
                                    <p:animEffect transition="out" filter="fade">
                                      <p:cBhvr>
                                        <p:cTn id="34" dur="10"/>
                                        <p:tgtEl>
                                          <p:spTgt spid="13"/>
                                        </p:tgtEl>
                                      </p:cBhvr>
                                    </p:animEffect>
                                    <p:set>
                                      <p:cBhvr>
                                        <p:cTn id="35" dur="1" fill="hold">
                                          <p:stCondLst>
                                            <p:cond delay="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6" restart="whenNotActive" fill="hold" evtFilter="cancelBubble" nodeType="interactiveSeq">
                <p:stCondLst>
                  <p:cond evt="onClick" delay="0">
                    <p:tgtEl>
                      <p:spTgt spid="6"/>
                    </p:tgtEl>
                  </p:cond>
                </p:stCondLst>
                <p:endSync evt="end" delay="0">
                  <p:rtn val="all"/>
                </p:endSync>
                <p:childTnLst>
                  <p:par>
                    <p:cTn id="37" fill="hold">
                      <p:stCondLst>
                        <p:cond delay="0"/>
                      </p:stCondLst>
                      <p:childTnLst>
                        <p:par>
                          <p:cTn id="38" fill="hold">
                            <p:stCondLst>
                              <p:cond delay="0"/>
                            </p:stCondLst>
                            <p:childTnLst>
                              <p:par>
                                <p:cTn id="39" presetID="53" presetClass="exit" presetSubtype="32" fill="hold" grpId="1" nodeType="withEffect">
                                  <p:stCondLst>
                                    <p:cond delay="0"/>
                                  </p:stCondLst>
                                  <p:childTnLst>
                                    <p:anim calcmode="lin" valueType="num">
                                      <p:cBhvr>
                                        <p:cTn id="40" dur="500"/>
                                        <p:tgtEl>
                                          <p:spTgt spid="15"/>
                                        </p:tgtEl>
                                        <p:attrNameLst>
                                          <p:attrName>ppt_w</p:attrName>
                                        </p:attrNameLst>
                                      </p:cBhvr>
                                      <p:tavLst>
                                        <p:tav tm="0">
                                          <p:val>
                                            <p:strVal val="ppt_w"/>
                                          </p:val>
                                        </p:tav>
                                        <p:tav tm="100000">
                                          <p:val>
                                            <p:fltVal val="0"/>
                                          </p:val>
                                        </p:tav>
                                      </p:tavLst>
                                    </p:anim>
                                    <p:anim calcmode="lin" valueType="num">
                                      <p:cBhvr>
                                        <p:cTn id="41" dur="500"/>
                                        <p:tgtEl>
                                          <p:spTgt spid="15"/>
                                        </p:tgtEl>
                                        <p:attrNameLst>
                                          <p:attrName>ppt_h</p:attrName>
                                        </p:attrNameLst>
                                      </p:cBhvr>
                                      <p:tavLst>
                                        <p:tav tm="0">
                                          <p:val>
                                            <p:strVal val="ppt_h"/>
                                          </p:val>
                                        </p:tav>
                                        <p:tav tm="100000">
                                          <p:val>
                                            <p:fltVal val="0"/>
                                          </p:val>
                                        </p:tav>
                                      </p:tavLst>
                                    </p:anim>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14"/>
                                        </p:tgtEl>
                                        <p:attrNameLst>
                                          <p:attrName>ppt_w</p:attrName>
                                        </p:attrNameLst>
                                      </p:cBhvr>
                                      <p:tavLst>
                                        <p:tav tm="0">
                                          <p:val>
                                            <p:strVal val="ppt_w"/>
                                          </p:val>
                                        </p:tav>
                                        <p:tav tm="100000">
                                          <p:val>
                                            <p:fltVal val="0"/>
                                          </p:val>
                                        </p:tav>
                                      </p:tavLst>
                                    </p:anim>
                                    <p:anim calcmode="lin" valueType="num">
                                      <p:cBhvr>
                                        <p:cTn id="46" dur="500"/>
                                        <p:tgtEl>
                                          <p:spTgt spid="14"/>
                                        </p:tgtEl>
                                        <p:attrNameLst>
                                          <p:attrName>ppt_h</p:attrName>
                                        </p:attrNameLst>
                                      </p:cBhvr>
                                      <p:tavLst>
                                        <p:tav tm="0">
                                          <p:val>
                                            <p:strVal val="ppt_h"/>
                                          </p:val>
                                        </p:tav>
                                        <p:tav tm="100000">
                                          <p:val>
                                            <p:fltVal val="0"/>
                                          </p:val>
                                        </p:tav>
                                      </p:tavLst>
                                    </p:anim>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14" grpId="0" animBg="1"/>
      <p:bldP spid="14" grpId="1" animBg="1"/>
      <p:bldP spid="15" grpId="0" animBg="1"/>
      <p:bldP spid="1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5461B-35A9-8949-019F-79B0717C7AC9}"/>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56C158-B7DE-4EEA-7941-0DB12325ADBC}"/>
              </a:ext>
            </a:extLst>
          </p:cNvPr>
          <p:cNvSpPr>
            <a:spLocks noGrp="1"/>
          </p:cNvSpPr>
          <p:nvPr>
            <p:ph sz="half" idx="2"/>
          </p:nvPr>
        </p:nvSpPr>
        <p:spPr>
          <a:xfrm>
            <a:off x="5484271" y="2222338"/>
            <a:ext cx="5673723" cy="4635661"/>
          </a:xfrm>
        </p:spPr>
        <p:txBody>
          <a:bodyPr>
            <a:normAutofit/>
          </a:bodyPr>
          <a:lstStyle/>
          <a:p>
            <a:pPr marL="0" indent="0">
              <a:lnSpc>
                <a:spcPct val="110000"/>
              </a:lnSpc>
              <a:buNone/>
            </a:pPr>
            <a:r>
              <a:rPr lang="en-GB" sz="2000" dirty="0">
                <a:solidFill>
                  <a:srgbClr val="005987"/>
                </a:solidFill>
                <a:effectLst/>
                <a:latin typeface="Century Gothic" panose="020B0502020202020204" pitchFamily="34" charset="0"/>
              </a:rPr>
              <a:t>Trying harder really doesn’t work and can be incredibly frustrating. Dyslexic people need to learn things in a different way, and that is ok.</a:t>
            </a:r>
          </a:p>
        </p:txBody>
      </p:sp>
      <p:sp>
        <p:nvSpPr>
          <p:cNvPr id="2" name="Rectangle 1">
            <a:extLst>
              <a:ext uri="{FF2B5EF4-FFF2-40B4-BE49-F238E27FC236}">
                <a16:creationId xmlns:a16="http://schemas.microsoft.com/office/drawing/2014/main" id="{A223F5C6-3DB3-49AD-A11D-F7AADB86AE30}"/>
              </a:ext>
            </a:extLst>
          </p:cNvPr>
          <p:cNvSpPr/>
          <p:nvPr/>
        </p:nvSpPr>
        <p:spPr>
          <a:xfrm>
            <a:off x="0" y="0"/>
            <a:ext cx="5181600" cy="6858000"/>
          </a:xfrm>
          <a:prstGeom prst="rect">
            <a:avLst/>
          </a:prstGeom>
          <a:solidFill>
            <a:srgbClr val="0079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B4D43B6F-4FAB-7709-244E-79994577794A}"/>
              </a:ext>
            </a:extLst>
          </p:cNvPr>
          <p:cNvSpPr txBox="1">
            <a:spLocks/>
          </p:cNvSpPr>
          <p:nvPr/>
        </p:nvSpPr>
        <p:spPr>
          <a:xfrm>
            <a:off x="553456" y="154912"/>
            <a:ext cx="46281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False</a:t>
            </a:r>
          </a:p>
        </p:txBody>
      </p:sp>
      <p:pic>
        <p:nvPicPr>
          <p:cNvPr id="5" name="Picture 4">
            <a:extLst>
              <a:ext uri="{FF2B5EF4-FFF2-40B4-BE49-F238E27FC236}">
                <a16:creationId xmlns:a16="http://schemas.microsoft.com/office/drawing/2014/main" id="{84BD7A0F-F856-FE21-2084-48A15D941F9C}"/>
              </a:ext>
            </a:extLst>
          </p:cNvPr>
          <p:cNvPicPr>
            <a:picLocks noChangeAspect="1"/>
          </p:cNvPicPr>
          <p:nvPr/>
        </p:nvPicPr>
        <p:blipFill>
          <a:blip r:embed="rId2"/>
          <a:stretch>
            <a:fillRect/>
          </a:stretch>
        </p:blipFill>
        <p:spPr>
          <a:xfrm>
            <a:off x="1190468" y="1936668"/>
            <a:ext cx="2286000" cy="2603500"/>
          </a:xfrm>
          <a:prstGeom prst="rect">
            <a:avLst/>
          </a:prstGeom>
        </p:spPr>
      </p:pic>
    </p:spTree>
    <p:extLst>
      <p:ext uri="{BB962C8B-B14F-4D97-AF65-F5344CB8AC3E}">
        <p14:creationId xmlns:p14="http://schemas.microsoft.com/office/powerpoint/2010/main" val="3954587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D7CA4-0C1B-3118-EE2C-E7170E79ED8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529CC5-1A4A-5EB4-CFFE-FFB12C008CB4}"/>
              </a:ext>
            </a:extLst>
          </p:cNvPr>
          <p:cNvSpPr>
            <a:spLocks noGrp="1"/>
          </p:cNvSpPr>
          <p:nvPr>
            <p:ph idx="1"/>
          </p:nvPr>
        </p:nvSpPr>
        <p:spPr>
          <a:xfrm>
            <a:off x="838200" y="1690688"/>
            <a:ext cx="10515600" cy="4486275"/>
          </a:xfrm>
        </p:spPr>
        <p:txBody>
          <a:bodyPr>
            <a:normAutofit/>
          </a:bodyPr>
          <a:lstStyle/>
          <a:p>
            <a:pPr marL="0" indent="0">
              <a:lnSpc>
                <a:spcPct val="100000"/>
              </a:lnSpc>
              <a:buNone/>
            </a:pPr>
            <a:r>
              <a:rPr lang="en-GB" sz="2400" dirty="0">
                <a:solidFill>
                  <a:srgbClr val="77216F"/>
                </a:solidFill>
                <a:effectLst/>
                <a:latin typeface="Century Gothic" panose="020B0502020202020204" pitchFamily="34" charset="0"/>
              </a:rPr>
              <a:t>Which of these features can help with dyslexia?</a:t>
            </a:r>
          </a:p>
        </p:txBody>
      </p:sp>
      <p:sp>
        <p:nvSpPr>
          <p:cNvPr id="2" name="Title 1">
            <a:extLst>
              <a:ext uri="{FF2B5EF4-FFF2-40B4-BE49-F238E27FC236}">
                <a16:creationId xmlns:a16="http://schemas.microsoft.com/office/drawing/2014/main" id="{BF2F4B5D-83EB-1DF5-06F9-27D28AECDE0C}"/>
              </a:ext>
            </a:extLst>
          </p:cNvPr>
          <p:cNvSpPr>
            <a:spLocks noGrp="1"/>
          </p:cNvSpPr>
          <p:nvPr>
            <p:ph type="title"/>
          </p:nvPr>
        </p:nvSpPr>
        <p:spPr/>
        <p:txBody>
          <a:bodyPr/>
          <a:lstStyle/>
          <a:p>
            <a:r>
              <a:rPr lang="en-US" dirty="0">
                <a:solidFill>
                  <a:srgbClr val="C9108D"/>
                </a:solidFill>
                <a:latin typeface="Century Gothic" panose="020B0502020202020204" pitchFamily="34" charset="0"/>
              </a:rPr>
              <a:t>Question 8</a:t>
            </a:r>
          </a:p>
        </p:txBody>
      </p:sp>
      <p:sp>
        <p:nvSpPr>
          <p:cNvPr id="26" name="Rounded Rectangle 25">
            <a:extLst>
              <a:ext uri="{FF2B5EF4-FFF2-40B4-BE49-F238E27FC236}">
                <a16:creationId xmlns:a16="http://schemas.microsoft.com/office/drawing/2014/main" id="{AB799FCC-02B9-F087-941E-0F23D1724B6A}"/>
              </a:ext>
            </a:extLst>
          </p:cNvPr>
          <p:cNvSpPr/>
          <p:nvPr/>
        </p:nvSpPr>
        <p:spPr>
          <a:xfrm>
            <a:off x="2115207" y="5010641"/>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All of the above</a:t>
            </a:r>
          </a:p>
        </p:txBody>
      </p:sp>
      <p:sp>
        <p:nvSpPr>
          <p:cNvPr id="27" name="Rounded Rectangle 26">
            <a:extLst>
              <a:ext uri="{FF2B5EF4-FFF2-40B4-BE49-F238E27FC236}">
                <a16:creationId xmlns:a16="http://schemas.microsoft.com/office/drawing/2014/main" id="{C6A86D22-7029-A06E-799A-ADE0CA287CE3}"/>
              </a:ext>
            </a:extLst>
          </p:cNvPr>
          <p:cNvSpPr/>
          <p:nvPr/>
        </p:nvSpPr>
        <p:spPr>
          <a:xfrm>
            <a:off x="2115207" y="2326055"/>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Dictation software</a:t>
            </a:r>
          </a:p>
        </p:txBody>
      </p:sp>
      <p:sp>
        <p:nvSpPr>
          <p:cNvPr id="28" name="Reveal">
            <a:extLst>
              <a:ext uri="{FF2B5EF4-FFF2-40B4-BE49-F238E27FC236}">
                <a16:creationId xmlns:a16="http://schemas.microsoft.com/office/drawing/2014/main" id="{EB9C2B76-0113-0A7A-7475-D6A501551E75}"/>
              </a:ext>
            </a:extLst>
          </p:cNvPr>
          <p:cNvSpPr/>
          <p:nvPr/>
        </p:nvSpPr>
        <p:spPr>
          <a:xfrm>
            <a:off x="2115207" y="6078639"/>
            <a:ext cx="1889634" cy="450694"/>
          </a:xfrm>
          <a:prstGeom prst="roundRect">
            <a:avLst>
              <a:gd name="adj" fmla="val 50000"/>
            </a:avLst>
          </a:prstGeom>
          <a:solidFill>
            <a:srgbClr val="39D3F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rtlCol="0" anchor="ctr"/>
          <a:lstStyle/>
          <a:p>
            <a:pPr algn="ctr"/>
            <a:r>
              <a:rPr lang="en-US" sz="2000" dirty="0">
                <a:solidFill>
                  <a:srgbClr val="C9108D"/>
                </a:solidFill>
                <a:latin typeface="Century Gothic" panose="020B0502020202020204" pitchFamily="34" charset="0"/>
              </a:rPr>
              <a:t>REVEAL</a:t>
            </a:r>
          </a:p>
        </p:txBody>
      </p:sp>
      <p:pic>
        <p:nvPicPr>
          <p:cNvPr id="29" name="cross3" descr="Close with solid fill">
            <a:extLst>
              <a:ext uri="{FF2B5EF4-FFF2-40B4-BE49-F238E27FC236}">
                <a16:creationId xmlns:a16="http://schemas.microsoft.com/office/drawing/2014/main" id="{EACC2B03-5B36-177A-B26D-BC899F0056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50889" y="2485667"/>
            <a:ext cx="454891" cy="454891"/>
          </a:xfrm>
          <a:prstGeom prst="rect">
            <a:avLst/>
          </a:prstGeom>
        </p:spPr>
      </p:pic>
      <p:pic>
        <p:nvPicPr>
          <p:cNvPr id="30" name="tick" descr="Tick with solid fill">
            <a:extLst>
              <a:ext uri="{FF2B5EF4-FFF2-40B4-BE49-F238E27FC236}">
                <a16:creationId xmlns:a16="http://schemas.microsoft.com/office/drawing/2014/main" id="{11B92497-BB7B-1C95-0B95-0F39DAC962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50889" y="5182870"/>
            <a:ext cx="454891" cy="454891"/>
          </a:xfrm>
          <a:prstGeom prst="rect">
            <a:avLst/>
          </a:prstGeom>
        </p:spPr>
      </p:pic>
      <p:sp>
        <p:nvSpPr>
          <p:cNvPr id="31" name="falseCircle3">
            <a:extLst>
              <a:ext uri="{FF2B5EF4-FFF2-40B4-BE49-F238E27FC236}">
                <a16:creationId xmlns:a16="http://schemas.microsoft.com/office/drawing/2014/main" id="{0BF2337C-6FD2-44D1-3D82-9120DC919813}"/>
              </a:ext>
            </a:extLst>
          </p:cNvPr>
          <p:cNvSpPr/>
          <p:nvPr/>
        </p:nvSpPr>
        <p:spPr>
          <a:xfrm>
            <a:off x="9417269" y="2436139"/>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ueCircle">
            <a:extLst>
              <a:ext uri="{FF2B5EF4-FFF2-40B4-BE49-F238E27FC236}">
                <a16:creationId xmlns:a16="http://schemas.microsoft.com/office/drawing/2014/main" id="{0FA683A1-A844-85D1-7735-7E78F0CBB6CD}"/>
              </a:ext>
            </a:extLst>
          </p:cNvPr>
          <p:cNvSpPr/>
          <p:nvPr/>
        </p:nvSpPr>
        <p:spPr>
          <a:xfrm>
            <a:off x="9417269" y="5124226"/>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022024FF-167F-4FEA-472E-4D4032A1D86F}"/>
              </a:ext>
            </a:extLst>
          </p:cNvPr>
          <p:cNvSpPr/>
          <p:nvPr/>
        </p:nvSpPr>
        <p:spPr>
          <a:xfrm>
            <a:off x="2115207" y="3211605"/>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Spell-checker and </a:t>
            </a:r>
            <a:r>
              <a:rPr lang="en-US" sz="2400" dirty="0" err="1">
                <a:latin typeface="Century Gothic" panose="020B0502020202020204" pitchFamily="34" charset="0"/>
              </a:rPr>
              <a:t>grammarly</a:t>
            </a:r>
            <a:endParaRPr lang="en-US" sz="2400" dirty="0">
              <a:latin typeface="Century Gothic" panose="020B0502020202020204" pitchFamily="34" charset="0"/>
            </a:endParaRPr>
          </a:p>
        </p:txBody>
      </p:sp>
      <p:pic>
        <p:nvPicPr>
          <p:cNvPr id="34" name="cross1" descr="Close with solid fill">
            <a:extLst>
              <a:ext uri="{FF2B5EF4-FFF2-40B4-BE49-F238E27FC236}">
                <a16:creationId xmlns:a16="http://schemas.microsoft.com/office/drawing/2014/main" id="{305C004D-CF3F-1B1A-5E7F-946981E74A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50889" y="3374065"/>
            <a:ext cx="454891" cy="454891"/>
          </a:xfrm>
          <a:prstGeom prst="rect">
            <a:avLst/>
          </a:prstGeom>
        </p:spPr>
      </p:pic>
      <p:sp>
        <p:nvSpPr>
          <p:cNvPr id="35" name="falseCircle1">
            <a:extLst>
              <a:ext uri="{FF2B5EF4-FFF2-40B4-BE49-F238E27FC236}">
                <a16:creationId xmlns:a16="http://schemas.microsoft.com/office/drawing/2014/main" id="{50E4B6AA-3EF6-1C81-F20D-FE2A17693B09}"/>
              </a:ext>
            </a:extLst>
          </p:cNvPr>
          <p:cNvSpPr/>
          <p:nvPr/>
        </p:nvSpPr>
        <p:spPr>
          <a:xfrm>
            <a:off x="9417269" y="3324537"/>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B06AC3AD-A1B8-3F82-5FE8-9921858D7904}"/>
              </a:ext>
            </a:extLst>
          </p:cNvPr>
          <p:cNvSpPr/>
          <p:nvPr/>
        </p:nvSpPr>
        <p:spPr>
          <a:xfrm>
            <a:off x="2125839" y="4115646"/>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Phone and calendar reminders</a:t>
            </a:r>
          </a:p>
        </p:txBody>
      </p:sp>
      <p:pic>
        <p:nvPicPr>
          <p:cNvPr id="37" name="cross2" descr="Close with solid fill">
            <a:extLst>
              <a:ext uri="{FF2B5EF4-FFF2-40B4-BE49-F238E27FC236}">
                <a16:creationId xmlns:a16="http://schemas.microsoft.com/office/drawing/2014/main" id="{EC8F9B63-C977-C05E-8BF0-999AACD51A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1521" y="4278106"/>
            <a:ext cx="454891" cy="454891"/>
          </a:xfrm>
          <a:prstGeom prst="rect">
            <a:avLst/>
          </a:prstGeom>
        </p:spPr>
      </p:pic>
      <p:sp>
        <p:nvSpPr>
          <p:cNvPr id="38" name="falseCircle2">
            <a:extLst>
              <a:ext uri="{FF2B5EF4-FFF2-40B4-BE49-F238E27FC236}">
                <a16:creationId xmlns:a16="http://schemas.microsoft.com/office/drawing/2014/main" id="{90AF0209-9C2B-1422-5891-16476FCD46BF}"/>
              </a:ext>
            </a:extLst>
          </p:cNvPr>
          <p:cNvSpPr/>
          <p:nvPr/>
        </p:nvSpPr>
        <p:spPr>
          <a:xfrm>
            <a:off x="9427901" y="4228578"/>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1257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2"/>
                                        </p:tgtEl>
                                        <p:attrNameLst>
                                          <p:attrName>fillcolor</p:attrName>
                                        </p:attrNameLst>
                                      </p:cBhvr>
                                      <p:to>
                                        <a:srgbClr val="39D3FF"/>
                                      </p:to>
                                    </p:animClr>
                                    <p:set>
                                      <p:cBhvr>
                                        <p:cTn id="7" dur="2000" fill="hold"/>
                                        <p:tgtEl>
                                          <p:spTgt spid="32"/>
                                        </p:tgtEl>
                                        <p:attrNameLst>
                                          <p:attrName>fill.type</p:attrName>
                                        </p:attrNameLst>
                                      </p:cBhvr>
                                      <p:to>
                                        <p:strVal val="solid"/>
                                      </p:to>
                                    </p:set>
                                    <p:set>
                                      <p:cBhvr>
                                        <p:cTn id="8" dur="2000" fill="hold"/>
                                        <p:tgtEl>
                                          <p:spTgt spid="32"/>
                                        </p:tgtEl>
                                        <p:attrNameLst>
                                          <p:attrName>fill.on</p:attrName>
                                        </p:attrNameLst>
                                      </p:cBhvr>
                                      <p:to>
                                        <p:strVal val="true"/>
                                      </p:to>
                                    </p:set>
                                  </p:childTnLst>
                                </p:cTn>
                              </p:par>
                              <p:par>
                                <p:cTn id="9" presetID="53" presetClass="exit" presetSubtype="32" fill="hold" grpId="1" nodeType="withEffect">
                                  <p:stCondLst>
                                    <p:cond delay="0"/>
                                  </p:stCondLst>
                                  <p:childTnLst>
                                    <p:anim calcmode="lin" valueType="num">
                                      <p:cBhvr>
                                        <p:cTn id="10" dur="500"/>
                                        <p:tgtEl>
                                          <p:spTgt spid="35"/>
                                        </p:tgtEl>
                                        <p:attrNameLst>
                                          <p:attrName>ppt_w</p:attrName>
                                        </p:attrNameLst>
                                      </p:cBhvr>
                                      <p:tavLst>
                                        <p:tav tm="0">
                                          <p:val>
                                            <p:strVal val="ppt_w"/>
                                          </p:val>
                                        </p:tav>
                                        <p:tav tm="100000">
                                          <p:val>
                                            <p:fltVal val="0"/>
                                          </p:val>
                                        </p:tav>
                                      </p:tavLst>
                                    </p:anim>
                                    <p:anim calcmode="lin" valueType="num">
                                      <p:cBhvr>
                                        <p:cTn id="11" dur="500"/>
                                        <p:tgtEl>
                                          <p:spTgt spid="35"/>
                                        </p:tgtEl>
                                        <p:attrNameLst>
                                          <p:attrName>ppt_h</p:attrName>
                                        </p:attrNameLst>
                                      </p:cBhvr>
                                      <p:tavLst>
                                        <p:tav tm="0">
                                          <p:val>
                                            <p:strVal val="ppt_h"/>
                                          </p:val>
                                        </p:tav>
                                        <p:tav tm="100000">
                                          <p:val>
                                            <p:fltVal val="0"/>
                                          </p:val>
                                        </p:tav>
                                      </p:tavLst>
                                    </p:anim>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par>
                                <p:cTn id="14" presetID="53" presetClass="exit" presetSubtype="32" fill="hold" grpId="1" nodeType="withEffect">
                                  <p:stCondLst>
                                    <p:cond delay="0"/>
                                  </p:stCondLst>
                                  <p:childTnLst>
                                    <p:anim calcmode="lin" valueType="num">
                                      <p:cBhvr>
                                        <p:cTn id="15" dur="500"/>
                                        <p:tgtEl>
                                          <p:spTgt spid="38"/>
                                        </p:tgtEl>
                                        <p:attrNameLst>
                                          <p:attrName>ppt_w</p:attrName>
                                        </p:attrNameLst>
                                      </p:cBhvr>
                                      <p:tavLst>
                                        <p:tav tm="0">
                                          <p:val>
                                            <p:strVal val="ppt_w"/>
                                          </p:val>
                                        </p:tav>
                                        <p:tav tm="100000">
                                          <p:val>
                                            <p:fltVal val="0"/>
                                          </p:val>
                                        </p:tav>
                                      </p:tavLst>
                                    </p:anim>
                                    <p:anim calcmode="lin" valueType="num">
                                      <p:cBhvr>
                                        <p:cTn id="16" dur="500"/>
                                        <p:tgtEl>
                                          <p:spTgt spid="38"/>
                                        </p:tgtEl>
                                        <p:attrNameLst>
                                          <p:attrName>ppt_h</p:attrName>
                                        </p:attrNameLst>
                                      </p:cBhvr>
                                      <p:tavLst>
                                        <p:tav tm="0">
                                          <p:val>
                                            <p:strVal val="ppt_h"/>
                                          </p:val>
                                        </p:tav>
                                        <p:tav tm="100000">
                                          <p:val>
                                            <p:fltVal val="0"/>
                                          </p:val>
                                        </p:tav>
                                      </p:tavLst>
                                    </p:anim>
                                    <p:animEffect transition="out" filter="fade">
                                      <p:cBhvr>
                                        <p:cTn id="17" dur="500"/>
                                        <p:tgtEl>
                                          <p:spTgt spid="38"/>
                                        </p:tgtEl>
                                      </p:cBhvr>
                                    </p:animEffect>
                                    <p:set>
                                      <p:cBhvr>
                                        <p:cTn id="18" dur="1" fill="hold">
                                          <p:stCondLst>
                                            <p:cond delay="499"/>
                                          </p:stCondLst>
                                        </p:cTn>
                                        <p:tgtEl>
                                          <p:spTgt spid="38"/>
                                        </p:tgtEl>
                                        <p:attrNameLst>
                                          <p:attrName>style.visibility</p:attrName>
                                        </p:attrNameLst>
                                      </p:cBhvr>
                                      <p:to>
                                        <p:strVal val="hidden"/>
                                      </p:to>
                                    </p:set>
                                  </p:childTnLst>
                                </p:cTn>
                              </p:par>
                              <p:par>
                                <p:cTn id="19" presetID="53" presetClass="exit" presetSubtype="32" fill="hold" grpId="0" nodeType="withEffect">
                                  <p:stCondLst>
                                    <p:cond delay="0"/>
                                  </p:stCondLst>
                                  <p:childTnLst>
                                    <p:anim calcmode="lin" valueType="num">
                                      <p:cBhvr>
                                        <p:cTn id="20" dur="500"/>
                                        <p:tgtEl>
                                          <p:spTgt spid="31"/>
                                        </p:tgtEl>
                                        <p:attrNameLst>
                                          <p:attrName>ppt_w</p:attrName>
                                        </p:attrNameLst>
                                      </p:cBhvr>
                                      <p:tavLst>
                                        <p:tav tm="0">
                                          <p:val>
                                            <p:strVal val="ppt_w"/>
                                          </p:val>
                                        </p:tav>
                                        <p:tav tm="100000">
                                          <p:val>
                                            <p:fltVal val="0"/>
                                          </p:val>
                                        </p:tav>
                                      </p:tavLst>
                                    </p:anim>
                                    <p:anim calcmode="lin" valueType="num">
                                      <p:cBhvr>
                                        <p:cTn id="21" dur="500"/>
                                        <p:tgtEl>
                                          <p:spTgt spid="31"/>
                                        </p:tgtEl>
                                        <p:attrNameLst>
                                          <p:attrName>ppt_h</p:attrName>
                                        </p:attrNameLst>
                                      </p:cBhvr>
                                      <p:tavLst>
                                        <p:tav tm="0">
                                          <p:val>
                                            <p:strVal val="ppt_h"/>
                                          </p:val>
                                        </p:tav>
                                        <p:tav tm="100000">
                                          <p:val>
                                            <p:fltVal val="0"/>
                                          </p:val>
                                        </p:tav>
                                      </p:tavLst>
                                    </p:anim>
                                    <p:animEffect transition="out" filter="fade">
                                      <p:cBhvr>
                                        <p:cTn id="22" dur="500"/>
                                        <p:tgtEl>
                                          <p:spTgt spid="31"/>
                                        </p:tgtEl>
                                      </p:cBhvr>
                                    </p:animEffect>
                                    <p:set>
                                      <p:cBhvr>
                                        <p:cTn id="23" dur="1" fill="hold">
                                          <p:stCondLst>
                                            <p:cond delay="499"/>
                                          </p:stCondLst>
                                        </p:cTn>
                                        <p:tgtEl>
                                          <p:spTgt spid="31"/>
                                        </p:tgtEl>
                                        <p:attrNameLst>
                                          <p:attrName>style.visibility</p:attrName>
                                        </p:attrNameLst>
                                      </p:cBhvr>
                                      <p:to>
                                        <p:strVal val="hidden"/>
                                      </p:to>
                                    </p:set>
                                  </p:childTnLst>
                                </p:cTn>
                              </p:par>
                              <p:par>
                                <p:cTn id="24" presetID="53" presetClass="exit" presetSubtype="32" fill="hold" nodeType="withEffect">
                                  <p:stCondLst>
                                    <p:cond delay="0"/>
                                  </p:stCondLst>
                                  <p:childTnLst>
                                    <p:anim calcmode="lin" valueType="num">
                                      <p:cBhvr>
                                        <p:cTn id="25" dur="10"/>
                                        <p:tgtEl>
                                          <p:spTgt spid="34"/>
                                        </p:tgtEl>
                                        <p:attrNameLst>
                                          <p:attrName>ppt_w</p:attrName>
                                        </p:attrNameLst>
                                      </p:cBhvr>
                                      <p:tavLst>
                                        <p:tav tm="0">
                                          <p:val>
                                            <p:strVal val="ppt_w"/>
                                          </p:val>
                                        </p:tav>
                                        <p:tav tm="100000">
                                          <p:val>
                                            <p:fltVal val="0"/>
                                          </p:val>
                                        </p:tav>
                                      </p:tavLst>
                                    </p:anim>
                                    <p:anim calcmode="lin" valueType="num">
                                      <p:cBhvr>
                                        <p:cTn id="26" dur="10"/>
                                        <p:tgtEl>
                                          <p:spTgt spid="34"/>
                                        </p:tgtEl>
                                        <p:attrNameLst>
                                          <p:attrName>ppt_h</p:attrName>
                                        </p:attrNameLst>
                                      </p:cBhvr>
                                      <p:tavLst>
                                        <p:tav tm="0">
                                          <p:val>
                                            <p:strVal val="ppt_h"/>
                                          </p:val>
                                        </p:tav>
                                        <p:tav tm="100000">
                                          <p:val>
                                            <p:fltVal val="0"/>
                                          </p:val>
                                        </p:tav>
                                      </p:tavLst>
                                    </p:anim>
                                    <p:animEffect transition="out" filter="fade">
                                      <p:cBhvr>
                                        <p:cTn id="27" dur="10"/>
                                        <p:tgtEl>
                                          <p:spTgt spid="34"/>
                                        </p:tgtEl>
                                      </p:cBhvr>
                                    </p:animEffect>
                                    <p:set>
                                      <p:cBhvr>
                                        <p:cTn id="28" dur="1" fill="hold">
                                          <p:stCondLst>
                                            <p:cond delay="9"/>
                                          </p:stCondLst>
                                        </p:cTn>
                                        <p:tgtEl>
                                          <p:spTgt spid="34"/>
                                        </p:tgtEl>
                                        <p:attrNameLst>
                                          <p:attrName>style.visibility</p:attrName>
                                        </p:attrNameLst>
                                      </p:cBhvr>
                                      <p:to>
                                        <p:strVal val="hidden"/>
                                      </p:to>
                                    </p:set>
                                  </p:childTnLst>
                                </p:cTn>
                              </p:par>
                              <p:par>
                                <p:cTn id="29" presetID="53" presetClass="exit" presetSubtype="32" fill="hold" nodeType="withEffect">
                                  <p:stCondLst>
                                    <p:cond delay="0"/>
                                  </p:stCondLst>
                                  <p:childTnLst>
                                    <p:anim calcmode="lin" valueType="num">
                                      <p:cBhvr>
                                        <p:cTn id="30" dur="10"/>
                                        <p:tgtEl>
                                          <p:spTgt spid="37"/>
                                        </p:tgtEl>
                                        <p:attrNameLst>
                                          <p:attrName>ppt_w</p:attrName>
                                        </p:attrNameLst>
                                      </p:cBhvr>
                                      <p:tavLst>
                                        <p:tav tm="0">
                                          <p:val>
                                            <p:strVal val="ppt_w"/>
                                          </p:val>
                                        </p:tav>
                                        <p:tav tm="100000">
                                          <p:val>
                                            <p:fltVal val="0"/>
                                          </p:val>
                                        </p:tav>
                                      </p:tavLst>
                                    </p:anim>
                                    <p:anim calcmode="lin" valueType="num">
                                      <p:cBhvr>
                                        <p:cTn id="31" dur="10"/>
                                        <p:tgtEl>
                                          <p:spTgt spid="37"/>
                                        </p:tgtEl>
                                        <p:attrNameLst>
                                          <p:attrName>ppt_h</p:attrName>
                                        </p:attrNameLst>
                                      </p:cBhvr>
                                      <p:tavLst>
                                        <p:tav tm="0">
                                          <p:val>
                                            <p:strVal val="ppt_h"/>
                                          </p:val>
                                        </p:tav>
                                        <p:tav tm="100000">
                                          <p:val>
                                            <p:fltVal val="0"/>
                                          </p:val>
                                        </p:tav>
                                      </p:tavLst>
                                    </p:anim>
                                    <p:animEffect transition="out" filter="fade">
                                      <p:cBhvr>
                                        <p:cTn id="32" dur="10"/>
                                        <p:tgtEl>
                                          <p:spTgt spid="37"/>
                                        </p:tgtEl>
                                      </p:cBhvr>
                                    </p:animEffect>
                                    <p:set>
                                      <p:cBhvr>
                                        <p:cTn id="33" dur="1" fill="hold">
                                          <p:stCondLst>
                                            <p:cond delay="9"/>
                                          </p:stCondLst>
                                        </p:cTn>
                                        <p:tgtEl>
                                          <p:spTgt spid="37"/>
                                        </p:tgtEl>
                                        <p:attrNameLst>
                                          <p:attrName>style.visibility</p:attrName>
                                        </p:attrNameLst>
                                      </p:cBhvr>
                                      <p:to>
                                        <p:strVal val="hidden"/>
                                      </p:to>
                                    </p:set>
                                  </p:childTnLst>
                                </p:cTn>
                              </p:par>
                              <p:par>
                                <p:cTn id="34" presetID="53" presetClass="exit" presetSubtype="32" fill="hold" nodeType="withEffect">
                                  <p:stCondLst>
                                    <p:cond delay="0"/>
                                  </p:stCondLst>
                                  <p:childTnLst>
                                    <p:anim calcmode="lin" valueType="num">
                                      <p:cBhvr>
                                        <p:cTn id="35" dur="10"/>
                                        <p:tgtEl>
                                          <p:spTgt spid="29"/>
                                        </p:tgtEl>
                                        <p:attrNameLst>
                                          <p:attrName>ppt_w</p:attrName>
                                        </p:attrNameLst>
                                      </p:cBhvr>
                                      <p:tavLst>
                                        <p:tav tm="0">
                                          <p:val>
                                            <p:strVal val="ppt_w"/>
                                          </p:val>
                                        </p:tav>
                                        <p:tav tm="100000">
                                          <p:val>
                                            <p:fltVal val="0"/>
                                          </p:val>
                                        </p:tav>
                                      </p:tavLst>
                                    </p:anim>
                                    <p:anim calcmode="lin" valueType="num">
                                      <p:cBhvr>
                                        <p:cTn id="36" dur="10"/>
                                        <p:tgtEl>
                                          <p:spTgt spid="29"/>
                                        </p:tgtEl>
                                        <p:attrNameLst>
                                          <p:attrName>ppt_h</p:attrName>
                                        </p:attrNameLst>
                                      </p:cBhvr>
                                      <p:tavLst>
                                        <p:tav tm="0">
                                          <p:val>
                                            <p:strVal val="ppt_h"/>
                                          </p:val>
                                        </p:tav>
                                        <p:tav tm="100000">
                                          <p:val>
                                            <p:fltVal val="0"/>
                                          </p:val>
                                        </p:tav>
                                      </p:tavLst>
                                    </p:anim>
                                    <p:animEffect transition="out" filter="fade">
                                      <p:cBhvr>
                                        <p:cTn id="37" dur="10"/>
                                        <p:tgtEl>
                                          <p:spTgt spid="29"/>
                                        </p:tgtEl>
                                      </p:cBhvr>
                                    </p:animEffect>
                                    <p:set>
                                      <p:cBhvr>
                                        <p:cTn id="38"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9" restart="whenNotActive" fill="hold" evtFilter="cancelBubble" nodeType="interactiveSeq">
                <p:stCondLst>
                  <p:cond evt="onClick" delay="0">
                    <p:tgtEl>
                      <p:spTgt spid="3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000" fill="hold"/>
                                        <p:tgtEl>
                                          <p:spTgt spid="35"/>
                                        </p:tgtEl>
                                        <p:attrNameLst>
                                          <p:attrName>fillcolor</p:attrName>
                                        </p:attrNameLst>
                                      </p:cBhvr>
                                      <p:to>
                                        <a:srgbClr val="39D3FF"/>
                                      </p:to>
                                    </p:animClr>
                                    <p:set>
                                      <p:cBhvr>
                                        <p:cTn id="44" dur="2000" fill="hold"/>
                                        <p:tgtEl>
                                          <p:spTgt spid="35"/>
                                        </p:tgtEl>
                                        <p:attrNameLst>
                                          <p:attrName>fill.type</p:attrName>
                                        </p:attrNameLst>
                                      </p:cBhvr>
                                      <p:to>
                                        <p:strVal val="solid"/>
                                      </p:to>
                                    </p:set>
                                    <p:set>
                                      <p:cBhvr>
                                        <p:cTn id="45" dur="2000" fill="hold"/>
                                        <p:tgtEl>
                                          <p:spTgt spid="35"/>
                                        </p:tgtEl>
                                        <p:attrNameLst>
                                          <p:attrName>fill.on</p:attrName>
                                        </p:attrNameLst>
                                      </p:cBhvr>
                                      <p:to>
                                        <p:strVal val="true"/>
                                      </p:to>
                                    </p:set>
                                  </p:childTnLst>
                                </p:cTn>
                              </p:par>
                              <p:par>
                                <p:cTn id="46" presetID="53" presetClass="exit" presetSubtype="32" fill="hold" grpId="0" nodeType="withEffect">
                                  <p:stCondLst>
                                    <p:cond delay="0"/>
                                  </p:stCondLst>
                                  <p:childTnLst>
                                    <p:anim calcmode="lin" valueType="num">
                                      <p:cBhvr>
                                        <p:cTn id="47" dur="500"/>
                                        <p:tgtEl>
                                          <p:spTgt spid="32"/>
                                        </p:tgtEl>
                                        <p:attrNameLst>
                                          <p:attrName>ppt_w</p:attrName>
                                        </p:attrNameLst>
                                      </p:cBhvr>
                                      <p:tavLst>
                                        <p:tav tm="0">
                                          <p:val>
                                            <p:strVal val="ppt_w"/>
                                          </p:val>
                                        </p:tav>
                                        <p:tav tm="100000">
                                          <p:val>
                                            <p:fltVal val="0"/>
                                          </p:val>
                                        </p:tav>
                                      </p:tavLst>
                                    </p:anim>
                                    <p:anim calcmode="lin" valueType="num">
                                      <p:cBhvr>
                                        <p:cTn id="48" dur="500"/>
                                        <p:tgtEl>
                                          <p:spTgt spid="32"/>
                                        </p:tgtEl>
                                        <p:attrNameLst>
                                          <p:attrName>ppt_h</p:attrName>
                                        </p:attrNameLst>
                                      </p:cBhvr>
                                      <p:tavLst>
                                        <p:tav tm="0">
                                          <p:val>
                                            <p:strVal val="ppt_h"/>
                                          </p:val>
                                        </p:tav>
                                        <p:tav tm="100000">
                                          <p:val>
                                            <p:fltVal val="0"/>
                                          </p:val>
                                        </p:tav>
                                      </p:tavLst>
                                    </p:anim>
                                    <p:animEffect transition="out" filter="fade">
                                      <p:cBhvr>
                                        <p:cTn id="49" dur="500"/>
                                        <p:tgtEl>
                                          <p:spTgt spid="32"/>
                                        </p:tgtEl>
                                      </p:cBhvr>
                                    </p:animEffect>
                                    <p:set>
                                      <p:cBhvr>
                                        <p:cTn id="50" dur="1" fill="hold">
                                          <p:stCondLst>
                                            <p:cond delay="499"/>
                                          </p:stCondLst>
                                        </p:cTn>
                                        <p:tgtEl>
                                          <p:spTgt spid="32"/>
                                        </p:tgtEl>
                                        <p:attrNameLst>
                                          <p:attrName>style.visibility</p:attrName>
                                        </p:attrNameLst>
                                      </p:cBhvr>
                                      <p:to>
                                        <p:strVal val="hidden"/>
                                      </p:to>
                                    </p:set>
                                  </p:childTnLst>
                                </p:cTn>
                              </p:par>
                              <p:par>
                                <p:cTn id="51" presetID="53" presetClass="exit" presetSubtype="32" fill="hold" grpId="2" nodeType="withEffect">
                                  <p:stCondLst>
                                    <p:cond delay="0"/>
                                  </p:stCondLst>
                                  <p:childTnLst>
                                    <p:anim calcmode="lin" valueType="num">
                                      <p:cBhvr>
                                        <p:cTn id="52" dur="500"/>
                                        <p:tgtEl>
                                          <p:spTgt spid="38"/>
                                        </p:tgtEl>
                                        <p:attrNameLst>
                                          <p:attrName>ppt_w</p:attrName>
                                        </p:attrNameLst>
                                      </p:cBhvr>
                                      <p:tavLst>
                                        <p:tav tm="0">
                                          <p:val>
                                            <p:strVal val="ppt_w"/>
                                          </p:val>
                                        </p:tav>
                                        <p:tav tm="100000">
                                          <p:val>
                                            <p:fltVal val="0"/>
                                          </p:val>
                                        </p:tav>
                                      </p:tavLst>
                                    </p:anim>
                                    <p:anim calcmode="lin" valueType="num">
                                      <p:cBhvr>
                                        <p:cTn id="53" dur="500"/>
                                        <p:tgtEl>
                                          <p:spTgt spid="38"/>
                                        </p:tgtEl>
                                        <p:attrNameLst>
                                          <p:attrName>ppt_h</p:attrName>
                                        </p:attrNameLst>
                                      </p:cBhvr>
                                      <p:tavLst>
                                        <p:tav tm="0">
                                          <p:val>
                                            <p:strVal val="ppt_h"/>
                                          </p:val>
                                        </p:tav>
                                        <p:tav tm="100000">
                                          <p:val>
                                            <p:fltVal val="0"/>
                                          </p:val>
                                        </p:tav>
                                      </p:tavLst>
                                    </p:anim>
                                    <p:animEffect transition="out" filter="fade">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cTn>
                              </p:par>
                              <p:par>
                                <p:cTn id="56" presetID="53" presetClass="exit" presetSubtype="32" fill="hold" grpId="1" nodeType="withEffect">
                                  <p:stCondLst>
                                    <p:cond delay="0"/>
                                  </p:stCondLst>
                                  <p:childTnLst>
                                    <p:anim calcmode="lin" valueType="num">
                                      <p:cBhvr>
                                        <p:cTn id="57" dur="500"/>
                                        <p:tgtEl>
                                          <p:spTgt spid="31"/>
                                        </p:tgtEl>
                                        <p:attrNameLst>
                                          <p:attrName>ppt_w</p:attrName>
                                        </p:attrNameLst>
                                      </p:cBhvr>
                                      <p:tavLst>
                                        <p:tav tm="0">
                                          <p:val>
                                            <p:strVal val="ppt_w"/>
                                          </p:val>
                                        </p:tav>
                                        <p:tav tm="100000">
                                          <p:val>
                                            <p:fltVal val="0"/>
                                          </p:val>
                                        </p:tav>
                                      </p:tavLst>
                                    </p:anim>
                                    <p:anim calcmode="lin" valueType="num">
                                      <p:cBhvr>
                                        <p:cTn id="58" dur="500"/>
                                        <p:tgtEl>
                                          <p:spTgt spid="31"/>
                                        </p:tgtEl>
                                        <p:attrNameLst>
                                          <p:attrName>ppt_h</p:attrName>
                                        </p:attrNameLst>
                                      </p:cBhvr>
                                      <p:tavLst>
                                        <p:tav tm="0">
                                          <p:val>
                                            <p:strVal val="ppt_h"/>
                                          </p:val>
                                        </p:tav>
                                        <p:tav tm="100000">
                                          <p:val>
                                            <p:fltVal val="0"/>
                                          </p:val>
                                        </p:tav>
                                      </p:tavLst>
                                    </p:anim>
                                    <p:animEffect transition="out" filter="fade">
                                      <p:cBhvr>
                                        <p:cTn id="59" dur="500"/>
                                        <p:tgtEl>
                                          <p:spTgt spid="31"/>
                                        </p:tgtEl>
                                      </p:cBhvr>
                                    </p:animEffect>
                                    <p:set>
                                      <p:cBhvr>
                                        <p:cTn id="60" dur="1" fill="hold">
                                          <p:stCondLst>
                                            <p:cond delay="499"/>
                                          </p:stCondLst>
                                        </p:cTn>
                                        <p:tgtEl>
                                          <p:spTgt spid="31"/>
                                        </p:tgtEl>
                                        <p:attrNameLst>
                                          <p:attrName>style.visibility</p:attrName>
                                        </p:attrNameLst>
                                      </p:cBhvr>
                                      <p:to>
                                        <p:strVal val="hidden"/>
                                      </p:to>
                                    </p:set>
                                  </p:childTnLst>
                                </p:cTn>
                              </p:par>
                              <p:par>
                                <p:cTn id="61" presetID="53" presetClass="exit" presetSubtype="32" fill="hold" nodeType="withEffect">
                                  <p:stCondLst>
                                    <p:cond delay="0"/>
                                  </p:stCondLst>
                                  <p:childTnLst>
                                    <p:anim calcmode="lin" valueType="num">
                                      <p:cBhvr>
                                        <p:cTn id="62" dur="10"/>
                                        <p:tgtEl>
                                          <p:spTgt spid="30"/>
                                        </p:tgtEl>
                                        <p:attrNameLst>
                                          <p:attrName>ppt_w</p:attrName>
                                        </p:attrNameLst>
                                      </p:cBhvr>
                                      <p:tavLst>
                                        <p:tav tm="0">
                                          <p:val>
                                            <p:strVal val="ppt_w"/>
                                          </p:val>
                                        </p:tav>
                                        <p:tav tm="100000">
                                          <p:val>
                                            <p:fltVal val="0"/>
                                          </p:val>
                                        </p:tav>
                                      </p:tavLst>
                                    </p:anim>
                                    <p:anim calcmode="lin" valueType="num">
                                      <p:cBhvr>
                                        <p:cTn id="63" dur="10"/>
                                        <p:tgtEl>
                                          <p:spTgt spid="30"/>
                                        </p:tgtEl>
                                        <p:attrNameLst>
                                          <p:attrName>ppt_h</p:attrName>
                                        </p:attrNameLst>
                                      </p:cBhvr>
                                      <p:tavLst>
                                        <p:tav tm="0">
                                          <p:val>
                                            <p:strVal val="ppt_h"/>
                                          </p:val>
                                        </p:tav>
                                        <p:tav tm="100000">
                                          <p:val>
                                            <p:fltVal val="0"/>
                                          </p:val>
                                        </p:tav>
                                      </p:tavLst>
                                    </p:anim>
                                    <p:animEffect transition="out" filter="fade">
                                      <p:cBhvr>
                                        <p:cTn id="64" dur="10"/>
                                        <p:tgtEl>
                                          <p:spTgt spid="30"/>
                                        </p:tgtEl>
                                      </p:cBhvr>
                                    </p:animEffect>
                                    <p:set>
                                      <p:cBhvr>
                                        <p:cTn id="65" dur="1" fill="hold">
                                          <p:stCondLst>
                                            <p:cond delay="9"/>
                                          </p:stCondLst>
                                        </p:cTn>
                                        <p:tgtEl>
                                          <p:spTgt spid="30"/>
                                        </p:tgtEl>
                                        <p:attrNameLst>
                                          <p:attrName>style.visibility</p:attrName>
                                        </p:attrNameLst>
                                      </p:cBhvr>
                                      <p:to>
                                        <p:strVal val="hidden"/>
                                      </p:to>
                                    </p:set>
                                  </p:childTnLst>
                                </p:cTn>
                              </p:par>
                              <p:par>
                                <p:cTn id="66" presetID="53" presetClass="exit" presetSubtype="32" fill="hold" nodeType="withEffect">
                                  <p:stCondLst>
                                    <p:cond delay="0"/>
                                  </p:stCondLst>
                                  <p:childTnLst>
                                    <p:anim calcmode="lin" valueType="num">
                                      <p:cBhvr>
                                        <p:cTn id="67" dur="10"/>
                                        <p:tgtEl>
                                          <p:spTgt spid="37"/>
                                        </p:tgtEl>
                                        <p:attrNameLst>
                                          <p:attrName>ppt_w</p:attrName>
                                        </p:attrNameLst>
                                      </p:cBhvr>
                                      <p:tavLst>
                                        <p:tav tm="0">
                                          <p:val>
                                            <p:strVal val="ppt_w"/>
                                          </p:val>
                                        </p:tav>
                                        <p:tav tm="100000">
                                          <p:val>
                                            <p:fltVal val="0"/>
                                          </p:val>
                                        </p:tav>
                                      </p:tavLst>
                                    </p:anim>
                                    <p:anim calcmode="lin" valueType="num">
                                      <p:cBhvr>
                                        <p:cTn id="68" dur="10"/>
                                        <p:tgtEl>
                                          <p:spTgt spid="37"/>
                                        </p:tgtEl>
                                        <p:attrNameLst>
                                          <p:attrName>ppt_h</p:attrName>
                                        </p:attrNameLst>
                                      </p:cBhvr>
                                      <p:tavLst>
                                        <p:tav tm="0">
                                          <p:val>
                                            <p:strVal val="ppt_h"/>
                                          </p:val>
                                        </p:tav>
                                        <p:tav tm="100000">
                                          <p:val>
                                            <p:fltVal val="0"/>
                                          </p:val>
                                        </p:tav>
                                      </p:tavLst>
                                    </p:anim>
                                    <p:animEffect transition="out" filter="fade">
                                      <p:cBhvr>
                                        <p:cTn id="69" dur="10"/>
                                        <p:tgtEl>
                                          <p:spTgt spid="37"/>
                                        </p:tgtEl>
                                      </p:cBhvr>
                                    </p:animEffect>
                                    <p:set>
                                      <p:cBhvr>
                                        <p:cTn id="70" dur="1" fill="hold">
                                          <p:stCondLst>
                                            <p:cond delay="9"/>
                                          </p:stCondLst>
                                        </p:cTn>
                                        <p:tgtEl>
                                          <p:spTgt spid="37"/>
                                        </p:tgtEl>
                                        <p:attrNameLst>
                                          <p:attrName>style.visibility</p:attrName>
                                        </p:attrNameLst>
                                      </p:cBhvr>
                                      <p:to>
                                        <p:strVal val="hidden"/>
                                      </p:to>
                                    </p:set>
                                  </p:childTnLst>
                                </p:cTn>
                              </p:par>
                              <p:par>
                                <p:cTn id="71" presetID="53" presetClass="exit" presetSubtype="32" fill="hold" nodeType="withEffect">
                                  <p:stCondLst>
                                    <p:cond delay="0"/>
                                  </p:stCondLst>
                                  <p:childTnLst>
                                    <p:anim calcmode="lin" valueType="num">
                                      <p:cBhvr>
                                        <p:cTn id="72" dur="10"/>
                                        <p:tgtEl>
                                          <p:spTgt spid="29"/>
                                        </p:tgtEl>
                                        <p:attrNameLst>
                                          <p:attrName>ppt_w</p:attrName>
                                        </p:attrNameLst>
                                      </p:cBhvr>
                                      <p:tavLst>
                                        <p:tav tm="0">
                                          <p:val>
                                            <p:strVal val="ppt_w"/>
                                          </p:val>
                                        </p:tav>
                                        <p:tav tm="100000">
                                          <p:val>
                                            <p:fltVal val="0"/>
                                          </p:val>
                                        </p:tav>
                                      </p:tavLst>
                                    </p:anim>
                                    <p:anim calcmode="lin" valueType="num">
                                      <p:cBhvr>
                                        <p:cTn id="73" dur="10"/>
                                        <p:tgtEl>
                                          <p:spTgt spid="29"/>
                                        </p:tgtEl>
                                        <p:attrNameLst>
                                          <p:attrName>ppt_h</p:attrName>
                                        </p:attrNameLst>
                                      </p:cBhvr>
                                      <p:tavLst>
                                        <p:tav tm="0">
                                          <p:val>
                                            <p:strVal val="ppt_h"/>
                                          </p:val>
                                        </p:tav>
                                        <p:tav tm="100000">
                                          <p:val>
                                            <p:fltVal val="0"/>
                                          </p:val>
                                        </p:tav>
                                      </p:tavLst>
                                    </p:anim>
                                    <p:animEffect transition="out" filter="fade">
                                      <p:cBhvr>
                                        <p:cTn id="74" dur="10"/>
                                        <p:tgtEl>
                                          <p:spTgt spid="29"/>
                                        </p:tgtEl>
                                      </p:cBhvr>
                                    </p:animEffect>
                                    <p:set>
                                      <p:cBhvr>
                                        <p:cTn id="75"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76" restart="whenNotActive" fill="hold" evtFilter="cancelBubble" nodeType="interactiveSeq">
                <p:stCondLst>
                  <p:cond evt="onClick" delay="0">
                    <p:tgtEl>
                      <p:spTgt spid="38"/>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000" fill="hold"/>
                                        <p:tgtEl>
                                          <p:spTgt spid="38"/>
                                        </p:tgtEl>
                                        <p:attrNameLst>
                                          <p:attrName>fillcolor</p:attrName>
                                        </p:attrNameLst>
                                      </p:cBhvr>
                                      <p:to>
                                        <a:srgbClr val="39D3FF"/>
                                      </p:to>
                                    </p:animClr>
                                    <p:set>
                                      <p:cBhvr>
                                        <p:cTn id="81" dur="2000" fill="hold"/>
                                        <p:tgtEl>
                                          <p:spTgt spid="38"/>
                                        </p:tgtEl>
                                        <p:attrNameLst>
                                          <p:attrName>fill.type</p:attrName>
                                        </p:attrNameLst>
                                      </p:cBhvr>
                                      <p:to>
                                        <p:strVal val="solid"/>
                                      </p:to>
                                    </p:set>
                                    <p:set>
                                      <p:cBhvr>
                                        <p:cTn id="82" dur="2000" fill="hold"/>
                                        <p:tgtEl>
                                          <p:spTgt spid="38"/>
                                        </p:tgtEl>
                                        <p:attrNameLst>
                                          <p:attrName>fill.on</p:attrName>
                                        </p:attrNameLst>
                                      </p:cBhvr>
                                      <p:to>
                                        <p:strVal val="true"/>
                                      </p:to>
                                    </p:set>
                                  </p:childTnLst>
                                </p:cTn>
                              </p:par>
                              <p:par>
                                <p:cTn id="83" presetID="53" presetClass="exit" presetSubtype="32" fill="hold" grpId="1" nodeType="withEffect">
                                  <p:stCondLst>
                                    <p:cond delay="0"/>
                                  </p:stCondLst>
                                  <p:childTnLst>
                                    <p:anim calcmode="lin" valueType="num">
                                      <p:cBhvr>
                                        <p:cTn id="84" dur="500"/>
                                        <p:tgtEl>
                                          <p:spTgt spid="32"/>
                                        </p:tgtEl>
                                        <p:attrNameLst>
                                          <p:attrName>ppt_w</p:attrName>
                                        </p:attrNameLst>
                                      </p:cBhvr>
                                      <p:tavLst>
                                        <p:tav tm="0">
                                          <p:val>
                                            <p:strVal val="ppt_w"/>
                                          </p:val>
                                        </p:tav>
                                        <p:tav tm="100000">
                                          <p:val>
                                            <p:fltVal val="0"/>
                                          </p:val>
                                        </p:tav>
                                      </p:tavLst>
                                    </p:anim>
                                    <p:anim calcmode="lin" valueType="num">
                                      <p:cBhvr>
                                        <p:cTn id="85" dur="500"/>
                                        <p:tgtEl>
                                          <p:spTgt spid="32"/>
                                        </p:tgtEl>
                                        <p:attrNameLst>
                                          <p:attrName>ppt_h</p:attrName>
                                        </p:attrNameLst>
                                      </p:cBhvr>
                                      <p:tavLst>
                                        <p:tav tm="0">
                                          <p:val>
                                            <p:strVal val="ppt_h"/>
                                          </p:val>
                                        </p:tav>
                                        <p:tav tm="100000">
                                          <p:val>
                                            <p:fltVal val="0"/>
                                          </p:val>
                                        </p:tav>
                                      </p:tavLst>
                                    </p:anim>
                                    <p:animEffect transition="out" filter="fade">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par>
                                <p:cTn id="88" presetID="53" presetClass="exit" presetSubtype="32" fill="hold" grpId="2" nodeType="withEffect">
                                  <p:stCondLst>
                                    <p:cond delay="0"/>
                                  </p:stCondLst>
                                  <p:childTnLst>
                                    <p:anim calcmode="lin" valueType="num">
                                      <p:cBhvr>
                                        <p:cTn id="89" dur="500"/>
                                        <p:tgtEl>
                                          <p:spTgt spid="35"/>
                                        </p:tgtEl>
                                        <p:attrNameLst>
                                          <p:attrName>ppt_w</p:attrName>
                                        </p:attrNameLst>
                                      </p:cBhvr>
                                      <p:tavLst>
                                        <p:tav tm="0">
                                          <p:val>
                                            <p:strVal val="ppt_w"/>
                                          </p:val>
                                        </p:tav>
                                        <p:tav tm="100000">
                                          <p:val>
                                            <p:fltVal val="0"/>
                                          </p:val>
                                        </p:tav>
                                      </p:tavLst>
                                    </p:anim>
                                    <p:anim calcmode="lin" valueType="num">
                                      <p:cBhvr>
                                        <p:cTn id="90" dur="500"/>
                                        <p:tgtEl>
                                          <p:spTgt spid="35"/>
                                        </p:tgtEl>
                                        <p:attrNameLst>
                                          <p:attrName>ppt_h</p:attrName>
                                        </p:attrNameLst>
                                      </p:cBhvr>
                                      <p:tavLst>
                                        <p:tav tm="0">
                                          <p:val>
                                            <p:strVal val="ppt_h"/>
                                          </p:val>
                                        </p:tav>
                                        <p:tav tm="100000">
                                          <p:val>
                                            <p:fltVal val="0"/>
                                          </p:val>
                                        </p:tav>
                                      </p:tavLst>
                                    </p:anim>
                                    <p:animEffect transition="out" filter="fade">
                                      <p:cBhvr>
                                        <p:cTn id="91" dur="500"/>
                                        <p:tgtEl>
                                          <p:spTgt spid="35"/>
                                        </p:tgtEl>
                                      </p:cBhvr>
                                    </p:animEffect>
                                    <p:set>
                                      <p:cBhvr>
                                        <p:cTn id="92" dur="1" fill="hold">
                                          <p:stCondLst>
                                            <p:cond delay="499"/>
                                          </p:stCondLst>
                                        </p:cTn>
                                        <p:tgtEl>
                                          <p:spTgt spid="35"/>
                                        </p:tgtEl>
                                        <p:attrNameLst>
                                          <p:attrName>style.visibility</p:attrName>
                                        </p:attrNameLst>
                                      </p:cBhvr>
                                      <p:to>
                                        <p:strVal val="hidden"/>
                                      </p:to>
                                    </p:set>
                                  </p:childTnLst>
                                </p:cTn>
                              </p:par>
                              <p:par>
                                <p:cTn id="93" presetID="53" presetClass="exit" presetSubtype="32" fill="hold" grpId="2" nodeType="withEffect">
                                  <p:stCondLst>
                                    <p:cond delay="0"/>
                                  </p:stCondLst>
                                  <p:childTnLst>
                                    <p:anim calcmode="lin" valueType="num">
                                      <p:cBhvr>
                                        <p:cTn id="94" dur="500"/>
                                        <p:tgtEl>
                                          <p:spTgt spid="31"/>
                                        </p:tgtEl>
                                        <p:attrNameLst>
                                          <p:attrName>ppt_w</p:attrName>
                                        </p:attrNameLst>
                                      </p:cBhvr>
                                      <p:tavLst>
                                        <p:tav tm="0">
                                          <p:val>
                                            <p:strVal val="ppt_w"/>
                                          </p:val>
                                        </p:tav>
                                        <p:tav tm="100000">
                                          <p:val>
                                            <p:fltVal val="0"/>
                                          </p:val>
                                        </p:tav>
                                      </p:tavLst>
                                    </p:anim>
                                    <p:anim calcmode="lin" valueType="num">
                                      <p:cBhvr>
                                        <p:cTn id="95" dur="500"/>
                                        <p:tgtEl>
                                          <p:spTgt spid="31"/>
                                        </p:tgtEl>
                                        <p:attrNameLst>
                                          <p:attrName>ppt_h</p:attrName>
                                        </p:attrNameLst>
                                      </p:cBhvr>
                                      <p:tavLst>
                                        <p:tav tm="0">
                                          <p:val>
                                            <p:strVal val="ppt_h"/>
                                          </p:val>
                                        </p:tav>
                                        <p:tav tm="100000">
                                          <p:val>
                                            <p:fltVal val="0"/>
                                          </p:val>
                                        </p:tav>
                                      </p:tavLst>
                                    </p:anim>
                                    <p:animEffect transition="out" filter="fade">
                                      <p:cBhvr>
                                        <p:cTn id="96" dur="500"/>
                                        <p:tgtEl>
                                          <p:spTgt spid="31"/>
                                        </p:tgtEl>
                                      </p:cBhvr>
                                    </p:animEffect>
                                    <p:set>
                                      <p:cBhvr>
                                        <p:cTn id="97" dur="1" fill="hold">
                                          <p:stCondLst>
                                            <p:cond delay="499"/>
                                          </p:stCondLst>
                                        </p:cTn>
                                        <p:tgtEl>
                                          <p:spTgt spid="31"/>
                                        </p:tgtEl>
                                        <p:attrNameLst>
                                          <p:attrName>style.visibility</p:attrName>
                                        </p:attrNameLst>
                                      </p:cBhvr>
                                      <p:to>
                                        <p:strVal val="hidden"/>
                                      </p:to>
                                    </p:set>
                                  </p:childTnLst>
                                </p:cTn>
                              </p:par>
                              <p:par>
                                <p:cTn id="98" presetID="53" presetClass="exit" presetSubtype="32" fill="hold" nodeType="withEffect">
                                  <p:stCondLst>
                                    <p:cond delay="0"/>
                                  </p:stCondLst>
                                  <p:childTnLst>
                                    <p:anim calcmode="lin" valueType="num">
                                      <p:cBhvr>
                                        <p:cTn id="99" dur="10"/>
                                        <p:tgtEl>
                                          <p:spTgt spid="30"/>
                                        </p:tgtEl>
                                        <p:attrNameLst>
                                          <p:attrName>ppt_w</p:attrName>
                                        </p:attrNameLst>
                                      </p:cBhvr>
                                      <p:tavLst>
                                        <p:tav tm="0">
                                          <p:val>
                                            <p:strVal val="ppt_w"/>
                                          </p:val>
                                        </p:tav>
                                        <p:tav tm="100000">
                                          <p:val>
                                            <p:fltVal val="0"/>
                                          </p:val>
                                        </p:tav>
                                      </p:tavLst>
                                    </p:anim>
                                    <p:anim calcmode="lin" valueType="num">
                                      <p:cBhvr>
                                        <p:cTn id="100" dur="10"/>
                                        <p:tgtEl>
                                          <p:spTgt spid="30"/>
                                        </p:tgtEl>
                                        <p:attrNameLst>
                                          <p:attrName>ppt_h</p:attrName>
                                        </p:attrNameLst>
                                      </p:cBhvr>
                                      <p:tavLst>
                                        <p:tav tm="0">
                                          <p:val>
                                            <p:strVal val="ppt_h"/>
                                          </p:val>
                                        </p:tav>
                                        <p:tav tm="100000">
                                          <p:val>
                                            <p:fltVal val="0"/>
                                          </p:val>
                                        </p:tav>
                                      </p:tavLst>
                                    </p:anim>
                                    <p:animEffect transition="out" filter="fade">
                                      <p:cBhvr>
                                        <p:cTn id="101" dur="10"/>
                                        <p:tgtEl>
                                          <p:spTgt spid="30"/>
                                        </p:tgtEl>
                                      </p:cBhvr>
                                    </p:animEffect>
                                    <p:set>
                                      <p:cBhvr>
                                        <p:cTn id="102" dur="1" fill="hold">
                                          <p:stCondLst>
                                            <p:cond delay="9"/>
                                          </p:stCondLst>
                                        </p:cTn>
                                        <p:tgtEl>
                                          <p:spTgt spid="30"/>
                                        </p:tgtEl>
                                        <p:attrNameLst>
                                          <p:attrName>style.visibility</p:attrName>
                                        </p:attrNameLst>
                                      </p:cBhvr>
                                      <p:to>
                                        <p:strVal val="hidden"/>
                                      </p:to>
                                    </p:set>
                                  </p:childTnLst>
                                </p:cTn>
                              </p:par>
                              <p:par>
                                <p:cTn id="103" presetID="53" presetClass="exit" presetSubtype="32" fill="hold" nodeType="withEffect">
                                  <p:stCondLst>
                                    <p:cond delay="0"/>
                                  </p:stCondLst>
                                  <p:childTnLst>
                                    <p:anim calcmode="lin" valueType="num">
                                      <p:cBhvr>
                                        <p:cTn id="104" dur="10"/>
                                        <p:tgtEl>
                                          <p:spTgt spid="34"/>
                                        </p:tgtEl>
                                        <p:attrNameLst>
                                          <p:attrName>ppt_w</p:attrName>
                                        </p:attrNameLst>
                                      </p:cBhvr>
                                      <p:tavLst>
                                        <p:tav tm="0">
                                          <p:val>
                                            <p:strVal val="ppt_w"/>
                                          </p:val>
                                        </p:tav>
                                        <p:tav tm="100000">
                                          <p:val>
                                            <p:fltVal val="0"/>
                                          </p:val>
                                        </p:tav>
                                      </p:tavLst>
                                    </p:anim>
                                    <p:anim calcmode="lin" valueType="num">
                                      <p:cBhvr>
                                        <p:cTn id="105" dur="10"/>
                                        <p:tgtEl>
                                          <p:spTgt spid="34"/>
                                        </p:tgtEl>
                                        <p:attrNameLst>
                                          <p:attrName>ppt_h</p:attrName>
                                        </p:attrNameLst>
                                      </p:cBhvr>
                                      <p:tavLst>
                                        <p:tav tm="0">
                                          <p:val>
                                            <p:strVal val="ppt_h"/>
                                          </p:val>
                                        </p:tav>
                                        <p:tav tm="100000">
                                          <p:val>
                                            <p:fltVal val="0"/>
                                          </p:val>
                                        </p:tav>
                                      </p:tavLst>
                                    </p:anim>
                                    <p:animEffect transition="out" filter="fade">
                                      <p:cBhvr>
                                        <p:cTn id="106" dur="10"/>
                                        <p:tgtEl>
                                          <p:spTgt spid="34"/>
                                        </p:tgtEl>
                                      </p:cBhvr>
                                    </p:animEffect>
                                    <p:set>
                                      <p:cBhvr>
                                        <p:cTn id="107" dur="1" fill="hold">
                                          <p:stCondLst>
                                            <p:cond delay="9"/>
                                          </p:stCondLst>
                                        </p:cTn>
                                        <p:tgtEl>
                                          <p:spTgt spid="34"/>
                                        </p:tgtEl>
                                        <p:attrNameLst>
                                          <p:attrName>style.visibility</p:attrName>
                                        </p:attrNameLst>
                                      </p:cBhvr>
                                      <p:to>
                                        <p:strVal val="hidden"/>
                                      </p:to>
                                    </p:set>
                                  </p:childTnLst>
                                </p:cTn>
                              </p:par>
                              <p:par>
                                <p:cTn id="108" presetID="53" presetClass="exit" presetSubtype="32" fill="hold" nodeType="withEffect">
                                  <p:stCondLst>
                                    <p:cond delay="0"/>
                                  </p:stCondLst>
                                  <p:childTnLst>
                                    <p:anim calcmode="lin" valueType="num">
                                      <p:cBhvr>
                                        <p:cTn id="109" dur="10"/>
                                        <p:tgtEl>
                                          <p:spTgt spid="29"/>
                                        </p:tgtEl>
                                        <p:attrNameLst>
                                          <p:attrName>ppt_w</p:attrName>
                                        </p:attrNameLst>
                                      </p:cBhvr>
                                      <p:tavLst>
                                        <p:tav tm="0">
                                          <p:val>
                                            <p:strVal val="ppt_w"/>
                                          </p:val>
                                        </p:tav>
                                        <p:tav tm="100000">
                                          <p:val>
                                            <p:fltVal val="0"/>
                                          </p:val>
                                        </p:tav>
                                      </p:tavLst>
                                    </p:anim>
                                    <p:anim calcmode="lin" valueType="num">
                                      <p:cBhvr>
                                        <p:cTn id="110" dur="10"/>
                                        <p:tgtEl>
                                          <p:spTgt spid="29"/>
                                        </p:tgtEl>
                                        <p:attrNameLst>
                                          <p:attrName>ppt_h</p:attrName>
                                        </p:attrNameLst>
                                      </p:cBhvr>
                                      <p:tavLst>
                                        <p:tav tm="0">
                                          <p:val>
                                            <p:strVal val="ppt_h"/>
                                          </p:val>
                                        </p:tav>
                                        <p:tav tm="100000">
                                          <p:val>
                                            <p:fltVal val="0"/>
                                          </p:val>
                                        </p:tav>
                                      </p:tavLst>
                                    </p:anim>
                                    <p:animEffect transition="out" filter="fade">
                                      <p:cBhvr>
                                        <p:cTn id="111" dur="10"/>
                                        <p:tgtEl>
                                          <p:spTgt spid="29"/>
                                        </p:tgtEl>
                                      </p:cBhvr>
                                    </p:animEffect>
                                    <p:set>
                                      <p:cBhvr>
                                        <p:cTn id="112"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3" restart="whenNotActive" fill="hold" evtFilter="cancelBubble" nodeType="interactiveSeq">
                <p:stCondLst>
                  <p:cond evt="onClick" delay="0">
                    <p:tgtEl>
                      <p:spTgt spid="31"/>
                    </p:tgtEl>
                  </p:cond>
                </p:stCondLst>
                <p:endSync evt="end" delay="0">
                  <p:rtn val="all"/>
                </p:endSync>
                <p:childTnLst>
                  <p:par>
                    <p:cTn id="114" fill="hold">
                      <p:stCondLst>
                        <p:cond delay="0"/>
                      </p:stCondLst>
                      <p:childTnLst>
                        <p:par>
                          <p:cTn id="115" fill="hold">
                            <p:stCondLst>
                              <p:cond delay="0"/>
                            </p:stCondLst>
                            <p:childTnLst>
                              <p:par>
                                <p:cTn id="116" presetID="1" presetClass="emph" presetSubtype="2" fill="hold" nodeType="clickEffect">
                                  <p:stCondLst>
                                    <p:cond delay="0"/>
                                  </p:stCondLst>
                                  <p:childTnLst>
                                    <p:animClr clrSpc="rgb" dir="cw">
                                      <p:cBhvr>
                                        <p:cTn id="117" dur="2000" fill="hold"/>
                                        <p:tgtEl>
                                          <p:spTgt spid="31"/>
                                        </p:tgtEl>
                                        <p:attrNameLst>
                                          <p:attrName>fillcolor</p:attrName>
                                        </p:attrNameLst>
                                      </p:cBhvr>
                                      <p:to>
                                        <a:srgbClr val="39D3FF"/>
                                      </p:to>
                                    </p:animClr>
                                    <p:set>
                                      <p:cBhvr>
                                        <p:cTn id="118" dur="2000" fill="hold"/>
                                        <p:tgtEl>
                                          <p:spTgt spid="31"/>
                                        </p:tgtEl>
                                        <p:attrNameLst>
                                          <p:attrName>fill.type</p:attrName>
                                        </p:attrNameLst>
                                      </p:cBhvr>
                                      <p:to>
                                        <p:strVal val="solid"/>
                                      </p:to>
                                    </p:set>
                                    <p:set>
                                      <p:cBhvr>
                                        <p:cTn id="119" dur="2000" fill="hold"/>
                                        <p:tgtEl>
                                          <p:spTgt spid="31"/>
                                        </p:tgtEl>
                                        <p:attrNameLst>
                                          <p:attrName>fill.on</p:attrName>
                                        </p:attrNameLst>
                                      </p:cBhvr>
                                      <p:to>
                                        <p:strVal val="true"/>
                                      </p:to>
                                    </p:set>
                                  </p:childTnLst>
                                </p:cTn>
                              </p:par>
                              <p:par>
                                <p:cTn id="120" presetID="53" presetClass="exit" presetSubtype="32" fill="hold" grpId="2" nodeType="withEffect">
                                  <p:stCondLst>
                                    <p:cond delay="0"/>
                                  </p:stCondLst>
                                  <p:childTnLst>
                                    <p:anim calcmode="lin" valueType="num">
                                      <p:cBhvr>
                                        <p:cTn id="121" dur="500"/>
                                        <p:tgtEl>
                                          <p:spTgt spid="32"/>
                                        </p:tgtEl>
                                        <p:attrNameLst>
                                          <p:attrName>ppt_w</p:attrName>
                                        </p:attrNameLst>
                                      </p:cBhvr>
                                      <p:tavLst>
                                        <p:tav tm="0">
                                          <p:val>
                                            <p:strVal val="ppt_w"/>
                                          </p:val>
                                        </p:tav>
                                        <p:tav tm="100000">
                                          <p:val>
                                            <p:fltVal val="0"/>
                                          </p:val>
                                        </p:tav>
                                      </p:tavLst>
                                    </p:anim>
                                    <p:anim calcmode="lin" valueType="num">
                                      <p:cBhvr>
                                        <p:cTn id="122" dur="500"/>
                                        <p:tgtEl>
                                          <p:spTgt spid="32"/>
                                        </p:tgtEl>
                                        <p:attrNameLst>
                                          <p:attrName>ppt_h</p:attrName>
                                        </p:attrNameLst>
                                      </p:cBhvr>
                                      <p:tavLst>
                                        <p:tav tm="0">
                                          <p:val>
                                            <p:strVal val="ppt_h"/>
                                          </p:val>
                                        </p:tav>
                                        <p:tav tm="100000">
                                          <p:val>
                                            <p:fltVal val="0"/>
                                          </p:val>
                                        </p:tav>
                                      </p:tavLst>
                                    </p:anim>
                                    <p:animEffect transition="out" filter="fade">
                                      <p:cBhvr>
                                        <p:cTn id="123" dur="500"/>
                                        <p:tgtEl>
                                          <p:spTgt spid="32"/>
                                        </p:tgtEl>
                                      </p:cBhvr>
                                    </p:animEffect>
                                    <p:set>
                                      <p:cBhvr>
                                        <p:cTn id="124" dur="1" fill="hold">
                                          <p:stCondLst>
                                            <p:cond delay="499"/>
                                          </p:stCondLst>
                                        </p:cTn>
                                        <p:tgtEl>
                                          <p:spTgt spid="32"/>
                                        </p:tgtEl>
                                        <p:attrNameLst>
                                          <p:attrName>style.visibility</p:attrName>
                                        </p:attrNameLst>
                                      </p:cBhvr>
                                      <p:to>
                                        <p:strVal val="hidden"/>
                                      </p:to>
                                    </p:set>
                                  </p:childTnLst>
                                </p:cTn>
                              </p:par>
                              <p:par>
                                <p:cTn id="125" presetID="53" presetClass="exit" presetSubtype="32" fill="hold" grpId="3" nodeType="withEffect">
                                  <p:stCondLst>
                                    <p:cond delay="0"/>
                                  </p:stCondLst>
                                  <p:childTnLst>
                                    <p:anim calcmode="lin" valueType="num">
                                      <p:cBhvr>
                                        <p:cTn id="126" dur="500"/>
                                        <p:tgtEl>
                                          <p:spTgt spid="35"/>
                                        </p:tgtEl>
                                        <p:attrNameLst>
                                          <p:attrName>ppt_w</p:attrName>
                                        </p:attrNameLst>
                                      </p:cBhvr>
                                      <p:tavLst>
                                        <p:tav tm="0">
                                          <p:val>
                                            <p:strVal val="ppt_w"/>
                                          </p:val>
                                        </p:tav>
                                        <p:tav tm="100000">
                                          <p:val>
                                            <p:fltVal val="0"/>
                                          </p:val>
                                        </p:tav>
                                      </p:tavLst>
                                    </p:anim>
                                    <p:anim calcmode="lin" valueType="num">
                                      <p:cBhvr>
                                        <p:cTn id="127" dur="500"/>
                                        <p:tgtEl>
                                          <p:spTgt spid="35"/>
                                        </p:tgtEl>
                                        <p:attrNameLst>
                                          <p:attrName>ppt_h</p:attrName>
                                        </p:attrNameLst>
                                      </p:cBhvr>
                                      <p:tavLst>
                                        <p:tav tm="0">
                                          <p:val>
                                            <p:strVal val="ppt_h"/>
                                          </p:val>
                                        </p:tav>
                                        <p:tav tm="100000">
                                          <p:val>
                                            <p:fltVal val="0"/>
                                          </p:val>
                                        </p:tav>
                                      </p:tavLst>
                                    </p:anim>
                                    <p:animEffect transition="out" filter="fade">
                                      <p:cBhvr>
                                        <p:cTn id="128" dur="500"/>
                                        <p:tgtEl>
                                          <p:spTgt spid="35"/>
                                        </p:tgtEl>
                                      </p:cBhvr>
                                    </p:animEffect>
                                    <p:set>
                                      <p:cBhvr>
                                        <p:cTn id="129" dur="1" fill="hold">
                                          <p:stCondLst>
                                            <p:cond delay="499"/>
                                          </p:stCondLst>
                                        </p:cTn>
                                        <p:tgtEl>
                                          <p:spTgt spid="35"/>
                                        </p:tgtEl>
                                        <p:attrNameLst>
                                          <p:attrName>style.visibility</p:attrName>
                                        </p:attrNameLst>
                                      </p:cBhvr>
                                      <p:to>
                                        <p:strVal val="hidden"/>
                                      </p:to>
                                    </p:set>
                                  </p:childTnLst>
                                </p:cTn>
                              </p:par>
                              <p:par>
                                <p:cTn id="130" presetID="53" presetClass="exit" presetSubtype="32" fill="hold" grpId="3" nodeType="withEffect">
                                  <p:stCondLst>
                                    <p:cond delay="0"/>
                                  </p:stCondLst>
                                  <p:childTnLst>
                                    <p:anim calcmode="lin" valueType="num">
                                      <p:cBhvr>
                                        <p:cTn id="131" dur="500"/>
                                        <p:tgtEl>
                                          <p:spTgt spid="38"/>
                                        </p:tgtEl>
                                        <p:attrNameLst>
                                          <p:attrName>ppt_w</p:attrName>
                                        </p:attrNameLst>
                                      </p:cBhvr>
                                      <p:tavLst>
                                        <p:tav tm="0">
                                          <p:val>
                                            <p:strVal val="ppt_w"/>
                                          </p:val>
                                        </p:tav>
                                        <p:tav tm="100000">
                                          <p:val>
                                            <p:fltVal val="0"/>
                                          </p:val>
                                        </p:tav>
                                      </p:tavLst>
                                    </p:anim>
                                    <p:anim calcmode="lin" valueType="num">
                                      <p:cBhvr>
                                        <p:cTn id="132" dur="500"/>
                                        <p:tgtEl>
                                          <p:spTgt spid="38"/>
                                        </p:tgtEl>
                                        <p:attrNameLst>
                                          <p:attrName>ppt_h</p:attrName>
                                        </p:attrNameLst>
                                      </p:cBhvr>
                                      <p:tavLst>
                                        <p:tav tm="0">
                                          <p:val>
                                            <p:strVal val="ppt_h"/>
                                          </p:val>
                                        </p:tav>
                                        <p:tav tm="100000">
                                          <p:val>
                                            <p:fltVal val="0"/>
                                          </p:val>
                                        </p:tav>
                                      </p:tavLst>
                                    </p:anim>
                                    <p:animEffect transition="out" filter="fade">
                                      <p:cBhvr>
                                        <p:cTn id="133" dur="500"/>
                                        <p:tgtEl>
                                          <p:spTgt spid="38"/>
                                        </p:tgtEl>
                                      </p:cBhvr>
                                    </p:animEffect>
                                    <p:set>
                                      <p:cBhvr>
                                        <p:cTn id="134" dur="1" fill="hold">
                                          <p:stCondLst>
                                            <p:cond delay="499"/>
                                          </p:stCondLst>
                                        </p:cTn>
                                        <p:tgtEl>
                                          <p:spTgt spid="38"/>
                                        </p:tgtEl>
                                        <p:attrNameLst>
                                          <p:attrName>style.visibility</p:attrName>
                                        </p:attrNameLst>
                                      </p:cBhvr>
                                      <p:to>
                                        <p:strVal val="hidden"/>
                                      </p:to>
                                    </p:set>
                                  </p:childTnLst>
                                </p:cTn>
                              </p:par>
                              <p:par>
                                <p:cTn id="135" presetID="53" presetClass="exit" presetSubtype="32" fill="hold" nodeType="withEffect">
                                  <p:stCondLst>
                                    <p:cond delay="0"/>
                                  </p:stCondLst>
                                  <p:childTnLst>
                                    <p:anim calcmode="lin" valueType="num">
                                      <p:cBhvr>
                                        <p:cTn id="136" dur="10"/>
                                        <p:tgtEl>
                                          <p:spTgt spid="30"/>
                                        </p:tgtEl>
                                        <p:attrNameLst>
                                          <p:attrName>ppt_w</p:attrName>
                                        </p:attrNameLst>
                                      </p:cBhvr>
                                      <p:tavLst>
                                        <p:tav tm="0">
                                          <p:val>
                                            <p:strVal val="ppt_w"/>
                                          </p:val>
                                        </p:tav>
                                        <p:tav tm="100000">
                                          <p:val>
                                            <p:fltVal val="0"/>
                                          </p:val>
                                        </p:tav>
                                      </p:tavLst>
                                    </p:anim>
                                    <p:anim calcmode="lin" valueType="num">
                                      <p:cBhvr>
                                        <p:cTn id="137" dur="10"/>
                                        <p:tgtEl>
                                          <p:spTgt spid="30"/>
                                        </p:tgtEl>
                                        <p:attrNameLst>
                                          <p:attrName>ppt_h</p:attrName>
                                        </p:attrNameLst>
                                      </p:cBhvr>
                                      <p:tavLst>
                                        <p:tav tm="0">
                                          <p:val>
                                            <p:strVal val="ppt_h"/>
                                          </p:val>
                                        </p:tav>
                                        <p:tav tm="100000">
                                          <p:val>
                                            <p:fltVal val="0"/>
                                          </p:val>
                                        </p:tav>
                                      </p:tavLst>
                                    </p:anim>
                                    <p:animEffect transition="out" filter="fade">
                                      <p:cBhvr>
                                        <p:cTn id="138" dur="10"/>
                                        <p:tgtEl>
                                          <p:spTgt spid="30"/>
                                        </p:tgtEl>
                                      </p:cBhvr>
                                    </p:animEffect>
                                    <p:set>
                                      <p:cBhvr>
                                        <p:cTn id="139" dur="1" fill="hold">
                                          <p:stCondLst>
                                            <p:cond delay="9"/>
                                          </p:stCondLst>
                                        </p:cTn>
                                        <p:tgtEl>
                                          <p:spTgt spid="30"/>
                                        </p:tgtEl>
                                        <p:attrNameLst>
                                          <p:attrName>style.visibility</p:attrName>
                                        </p:attrNameLst>
                                      </p:cBhvr>
                                      <p:to>
                                        <p:strVal val="hidden"/>
                                      </p:to>
                                    </p:set>
                                  </p:childTnLst>
                                </p:cTn>
                              </p:par>
                              <p:par>
                                <p:cTn id="140" presetID="53" presetClass="exit" presetSubtype="32" fill="hold" nodeType="withEffect">
                                  <p:stCondLst>
                                    <p:cond delay="0"/>
                                  </p:stCondLst>
                                  <p:childTnLst>
                                    <p:anim calcmode="lin" valueType="num">
                                      <p:cBhvr>
                                        <p:cTn id="141" dur="10"/>
                                        <p:tgtEl>
                                          <p:spTgt spid="34"/>
                                        </p:tgtEl>
                                        <p:attrNameLst>
                                          <p:attrName>ppt_w</p:attrName>
                                        </p:attrNameLst>
                                      </p:cBhvr>
                                      <p:tavLst>
                                        <p:tav tm="0">
                                          <p:val>
                                            <p:strVal val="ppt_w"/>
                                          </p:val>
                                        </p:tav>
                                        <p:tav tm="100000">
                                          <p:val>
                                            <p:fltVal val="0"/>
                                          </p:val>
                                        </p:tav>
                                      </p:tavLst>
                                    </p:anim>
                                    <p:anim calcmode="lin" valueType="num">
                                      <p:cBhvr>
                                        <p:cTn id="142" dur="10"/>
                                        <p:tgtEl>
                                          <p:spTgt spid="34"/>
                                        </p:tgtEl>
                                        <p:attrNameLst>
                                          <p:attrName>ppt_h</p:attrName>
                                        </p:attrNameLst>
                                      </p:cBhvr>
                                      <p:tavLst>
                                        <p:tav tm="0">
                                          <p:val>
                                            <p:strVal val="ppt_h"/>
                                          </p:val>
                                        </p:tav>
                                        <p:tav tm="100000">
                                          <p:val>
                                            <p:fltVal val="0"/>
                                          </p:val>
                                        </p:tav>
                                      </p:tavLst>
                                    </p:anim>
                                    <p:animEffect transition="out" filter="fade">
                                      <p:cBhvr>
                                        <p:cTn id="143" dur="10"/>
                                        <p:tgtEl>
                                          <p:spTgt spid="34"/>
                                        </p:tgtEl>
                                      </p:cBhvr>
                                    </p:animEffect>
                                    <p:set>
                                      <p:cBhvr>
                                        <p:cTn id="144" dur="1" fill="hold">
                                          <p:stCondLst>
                                            <p:cond delay="9"/>
                                          </p:stCondLst>
                                        </p:cTn>
                                        <p:tgtEl>
                                          <p:spTgt spid="34"/>
                                        </p:tgtEl>
                                        <p:attrNameLst>
                                          <p:attrName>style.visibility</p:attrName>
                                        </p:attrNameLst>
                                      </p:cBhvr>
                                      <p:to>
                                        <p:strVal val="hidden"/>
                                      </p:to>
                                    </p:set>
                                  </p:childTnLst>
                                </p:cTn>
                              </p:par>
                              <p:par>
                                <p:cTn id="145" presetID="53" presetClass="exit" presetSubtype="32" fill="hold" nodeType="withEffect">
                                  <p:stCondLst>
                                    <p:cond delay="0"/>
                                  </p:stCondLst>
                                  <p:childTnLst>
                                    <p:anim calcmode="lin" valueType="num">
                                      <p:cBhvr>
                                        <p:cTn id="146" dur="10"/>
                                        <p:tgtEl>
                                          <p:spTgt spid="37"/>
                                        </p:tgtEl>
                                        <p:attrNameLst>
                                          <p:attrName>ppt_w</p:attrName>
                                        </p:attrNameLst>
                                      </p:cBhvr>
                                      <p:tavLst>
                                        <p:tav tm="0">
                                          <p:val>
                                            <p:strVal val="ppt_w"/>
                                          </p:val>
                                        </p:tav>
                                        <p:tav tm="100000">
                                          <p:val>
                                            <p:fltVal val="0"/>
                                          </p:val>
                                        </p:tav>
                                      </p:tavLst>
                                    </p:anim>
                                    <p:anim calcmode="lin" valueType="num">
                                      <p:cBhvr>
                                        <p:cTn id="147" dur="10"/>
                                        <p:tgtEl>
                                          <p:spTgt spid="37"/>
                                        </p:tgtEl>
                                        <p:attrNameLst>
                                          <p:attrName>ppt_h</p:attrName>
                                        </p:attrNameLst>
                                      </p:cBhvr>
                                      <p:tavLst>
                                        <p:tav tm="0">
                                          <p:val>
                                            <p:strVal val="ppt_h"/>
                                          </p:val>
                                        </p:tav>
                                        <p:tav tm="100000">
                                          <p:val>
                                            <p:fltVal val="0"/>
                                          </p:val>
                                        </p:tav>
                                      </p:tavLst>
                                    </p:anim>
                                    <p:animEffect transition="out" filter="fade">
                                      <p:cBhvr>
                                        <p:cTn id="148" dur="10"/>
                                        <p:tgtEl>
                                          <p:spTgt spid="37"/>
                                        </p:tgtEl>
                                      </p:cBhvr>
                                    </p:animEffect>
                                    <p:set>
                                      <p:cBhvr>
                                        <p:cTn id="149" dur="1" fill="hold">
                                          <p:stCondLst>
                                            <p:cond delay="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50" restart="whenNotActive" fill="hold" evtFilter="cancelBubble" nodeType="interactiveSeq">
                <p:stCondLst>
                  <p:cond evt="onClick" delay="0">
                    <p:tgtEl>
                      <p:spTgt spid="28"/>
                    </p:tgtEl>
                  </p:cond>
                </p:stCondLst>
                <p:endSync evt="end" delay="0">
                  <p:rtn val="all"/>
                </p:endSync>
                <p:childTnLst>
                  <p:par>
                    <p:cTn id="151" fill="hold">
                      <p:stCondLst>
                        <p:cond delay="0"/>
                      </p:stCondLst>
                      <p:childTnLst>
                        <p:par>
                          <p:cTn id="152" fill="hold">
                            <p:stCondLst>
                              <p:cond delay="0"/>
                            </p:stCondLst>
                            <p:childTnLst>
                              <p:par>
                                <p:cTn id="153" presetID="53" presetClass="exit" presetSubtype="32" fill="hold" grpId="3" nodeType="clickEffect">
                                  <p:stCondLst>
                                    <p:cond delay="0"/>
                                  </p:stCondLst>
                                  <p:childTnLst>
                                    <p:anim calcmode="lin" valueType="num">
                                      <p:cBhvr>
                                        <p:cTn id="154" dur="500"/>
                                        <p:tgtEl>
                                          <p:spTgt spid="32"/>
                                        </p:tgtEl>
                                        <p:attrNameLst>
                                          <p:attrName>ppt_w</p:attrName>
                                        </p:attrNameLst>
                                      </p:cBhvr>
                                      <p:tavLst>
                                        <p:tav tm="0">
                                          <p:val>
                                            <p:strVal val="ppt_w"/>
                                          </p:val>
                                        </p:tav>
                                        <p:tav tm="100000">
                                          <p:val>
                                            <p:fltVal val="0"/>
                                          </p:val>
                                        </p:tav>
                                      </p:tavLst>
                                    </p:anim>
                                    <p:anim calcmode="lin" valueType="num">
                                      <p:cBhvr>
                                        <p:cTn id="155" dur="500"/>
                                        <p:tgtEl>
                                          <p:spTgt spid="32"/>
                                        </p:tgtEl>
                                        <p:attrNameLst>
                                          <p:attrName>ppt_h</p:attrName>
                                        </p:attrNameLst>
                                      </p:cBhvr>
                                      <p:tavLst>
                                        <p:tav tm="0">
                                          <p:val>
                                            <p:strVal val="ppt_h"/>
                                          </p:val>
                                        </p:tav>
                                        <p:tav tm="100000">
                                          <p:val>
                                            <p:fltVal val="0"/>
                                          </p:val>
                                        </p:tav>
                                      </p:tavLst>
                                    </p:anim>
                                    <p:animEffect transition="out" filter="fade">
                                      <p:cBhvr>
                                        <p:cTn id="156" dur="500"/>
                                        <p:tgtEl>
                                          <p:spTgt spid="32"/>
                                        </p:tgtEl>
                                      </p:cBhvr>
                                    </p:animEffect>
                                    <p:set>
                                      <p:cBhvr>
                                        <p:cTn id="157" dur="1" fill="hold">
                                          <p:stCondLst>
                                            <p:cond delay="499"/>
                                          </p:stCondLst>
                                        </p:cTn>
                                        <p:tgtEl>
                                          <p:spTgt spid="32"/>
                                        </p:tgtEl>
                                        <p:attrNameLst>
                                          <p:attrName>style.visibility</p:attrName>
                                        </p:attrNameLst>
                                      </p:cBhvr>
                                      <p:to>
                                        <p:strVal val="hidden"/>
                                      </p:to>
                                    </p:set>
                                  </p:childTnLst>
                                </p:cTn>
                              </p:par>
                              <p:par>
                                <p:cTn id="158" presetID="53" presetClass="exit" presetSubtype="32" fill="hold" grpId="4" nodeType="withEffect">
                                  <p:stCondLst>
                                    <p:cond delay="0"/>
                                  </p:stCondLst>
                                  <p:childTnLst>
                                    <p:anim calcmode="lin" valueType="num">
                                      <p:cBhvr>
                                        <p:cTn id="159" dur="500"/>
                                        <p:tgtEl>
                                          <p:spTgt spid="35"/>
                                        </p:tgtEl>
                                        <p:attrNameLst>
                                          <p:attrName>ppt_w</p:attrName>
                                        </p:attrNameLst>
                                      </p:cBhvr>
                                      <p:tavLst>
                                        <p:tav tm="0">
                                          <p:val>
                                            <p:strVal val="ppt_w"/>
                                          </p:val>
                                        </p:tav>
                                        <p:tav tm="100000">
                                          <p:val>
                                            <p:fltVal val="0"/>
                                          </p:val>
                                        </p:tav>
                                      </p:tavLst>
                                    </p:anim>
                                    <p:anim calcmode="lin" valueType="num">
                                      <p:cBhvr>
                                        <p:cTn id="160" dur="500"/>
                                        <p:tgtEl>
                                          <p:spTgt spid="35"/>
                                        </p:tgtEl>
                                        <p:attrNameLst>
                                          <p:attrName>ppt_h</p:attrName>
                                        </p:attrNameLst>
                                      </p:cBhvr>
                                      <p:tavLst>
                                        <p:tav tm="0">
                                          <p:val>
                                            <p:strVal val="ppt_h"/>
                                          </p:val>
                                        </p:tav>
                                        <p:tav tm="100000">
                                          <p:val>
                                            <p:fltVal val="0"/>
                                          </p:val>
                                        </p:tav>
                                      </p:tavLst>
                                    </p:anim>
                                    <p:animEffect transition="out" filter="fade">
                                      <p:cBhvr>
                                        <p:cTn id="161" dur="500"/>
                                        <p:tgtEl>
                                          <p:spTgt spid="35"/>
                                        </p:tgtEl>
                                      </p:cBhvr>
                                    </p:animEffect>
                                    <p:set>
                                      <p:cBhvr>
                                        <p:cTn id="162" dur="1" fill="hold">
                                          <p:stCondLst>
                                            <p:cond delay="499"/>
                                          </p:stCondLst>
                                        </p:cTn>
                                        <p:tgtEl>
                                          <p:spTgt spid="35"/>
                                        </p:tgtEl>
                                        <p:attrNameLst>
                                          <p:attrName>style.visibility</p:attrName>
                                        </p:attrNameLst>
                                      </p:cBhvr>
                                      <p:to>
                                        <p:strVal val="hidden"/>
                                      </p:to>
                                    </p:set>
                                  </p:childTnLst>
                                </p:cTn>
                              </p:par>
                              <p:par>
                                <p:cTn id="163" presetID="53" presetClass="exit" presetSubtype="32" fill="hold" grpId="4" nodeType="withEffect">
                                  <p:stCondLst>
                                    <p:cond delay="0"/>
                                  </p:stCondLst>
                                  <p:childTnLst>
                                    <p:anim calcmode="lin" valueType="num">
                                      <p:cBhvr>
                                        <p:cTn id="164" dur="500"/>
                                        <p:tgtEl>
                                          <p:spTgt spid="38"/>
                                        </p:tgtEl>
                                        <p:attrNameLst>
                                          <p:attrName>ppt_w</p:attrName>
                                        </p:attrNameLst>
                                      </p:cBhvr>
                                      <p:tavLst>
                                        <p:tav tm="0">
                                          <p:val>
                                            <p:strVal val="ppt_w"/>
                                          </p:val>
                                        </p:tav>
                                        <p:tav tm="100000">
                                          <p:val>
                                            <p:fltVal val="0"/>
                                          </p:val>
                                        </p:tav>
                                      </p:tavLst>
                                    </p:anim>
                                    <p:anim calcmode="lin" valueType="num">
                                      <p:cBhvr>
                                        <p:cTn id="165" dur="500"/>
                                        <p:tgtEl>
                                          <p:spTgt spid="38"/>
                                        </p:tgtEl>
                                        <p:attrNameLst>
                                          <p:attrName>ppt_h</p:attrName>
                                        </p:attrNameLst>
                                      </p:cBhvr>
                                      <p:tavLst>
                                        <p:tav tm="0">
                                          <p:val>
                                            <p:strVal val="ppt_h"/>
                                          </p:val>
                                        </p:tav>
                                        <p:tav tm="100000">
                                          <p:val>
                                            <p:fltVal val="0"/>
                                          </p:val>
                                        </p:tav>
                                      </p:tavLst>
                                    </p:anim>
                                    <p:animEffect transition="out" filter="fade">
                                      <p:cBhvr>
                                        <p:cTn id="166" dur="500"/>
                                        <p:tgtEl>
                                          <p:spTgt spid="38"/>
                                        </p:tgtEl>
                                      </p:cBhvr>
                                    </p:animEffect>
                                    <p:set>
                                      <p:cBhvr>
                                        <p:cTn id="167" dur="1" fill="hold">
                                          <p:stCondLst>
                                            <p:cond delay="499"/>
                                          </p:stCondLst>
                                        </p:cTn>
                                        <p:tgtEl>
                                          <p:spTgt spid="38"/>
                                        </p:tgtEl>
                                        <p:attrNameLst>
                                          <p:attrName>style.visibility</p:attrName>
                                        </p:attrNameLst>
                                      </p:cBhvr>
                                      <p:to>
                                        <p:strVal val="hidden"/>
                                      </p:to>
                                    </p:set>
                                  </p:childTnLst>
                                </p:cTn>
                              </p:par>
                              <p:par>
                                <p:cTn id="168" presetID="53" presetClass="exit" presetSubtype="32" fill="hold" grpId="3" nodeType="withEffect">
                                  <p:stCondLst>
                                    <p:cond delay="0"/>
                                  </p:stCondLst>
                                  <p:childTnLst>
                                    <p:anim calcmode="lin" valueType="num">
                                      <p:cBhvr>
                                        <p:cTn id="169" dur="500"/>
                                        <p:tgtEl>
                                          <p:spTgt spid="31"/>
                                        </p:tgtEl>
                                        <p:attrNameLst>
                                          <p:attrName>ppt_w</p:attrName>
                                        </p:attrNameLst>
                                      </p:cBhvr>
                                      <p:tavLst>
                                        <p:tav tm="0">
                                          <p:val>
                                            <p:strVal val="ppt_w"/>
                                          </p:val>
                                        </p:tav>
                                        <p:tav tm="100000">
                                          <p:val>
                                            <p:fltVal val="0"/>
                                          </p:val>
                                        </p:tav>
                                      </p:tavLst>
                                    </p:anim>
                                    <p:anim calcmode="lin" valueType="num">
                                      <p:cBhvr>
                                        <p:cTn id="170" dur="500"/>
                                        <p:tgtEl>
                                          <p:spTgt spid="31"/>
                                        </p:tgtEl>
                                        <p:attrNameLst>
                                          <p:attrName>ppt_h</p:attrName>
                                        </p:attrNameLst>
                                      </p:cBhvr>
                                      <p:tavLst>
                                        <p:tav tm="0">
                                          <p:val>
                                            <p:strVal val="ppt_h"/>
                                          </p:val>
                                        </p:tav>
                                        <p:tav tm="100000">
                                          <p:val>
                                            <p:fltVal val="0"/>
                                          </p:val>
                                        </p:tav>
                                      </p:tavLst>
                                    </p:anim>
                                    <p:animEffect transition="out" filter="fade">
                                      <p:cBhvr>
                                        <p:cTn id="171" dur="500"/>
                                        <p:tgtEl>
                                          <p:spTgt spid="31"/>
                                        </p:tgtEl>
                                      </p:cBhvr>
                                    </p:animEffect>
                                    <p:set>
                                      <p:cBhvr>
                                        <p:cTn id="17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31" grpId="0" animBg="1"/>
      <p:bldP spid="31" grpId="1" animBg="1"/>
      <p:bldP spid="31" grpId="2" animBg="1"/>
      <p:bldP spid="31" grpId="3" animBg="1"/>
      <p:bldP spid="32" grpId="0" animBg="1"/>
      <p:bldP spid="32" grpId="1" animBg="1"/>
      <p:bldP spid="32" grpId="2" animBg="1"/>
      <p:bldP spid="32" grpId="3" animBg="1"/>
      <p:bldP spid="35" grpId="0" animBg="1"/>
      <p:bldP spid="35" grpId="1" animBg="1"/>
      <p:bldP spid="35" grpId="2" animBg="1"/>
      <p:bldP spid="35" grpId="3" animBg="1"/>
      <p:bldP spid="35" grpId="4" animBg="1"/>
      <p:bldP spid="38" grpId="0" animBg="1"/>
      <p:bldP spid="38" grpId="1" animBg="1"/>
      <p:bldP spid="38" grpId="2" animBg="1"/>
      <p:bldP spid="38" grpId="3" animBg="1"/>
      <p:bldP spid="38" grpId="4"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018FA-1A5B-BF02-0851-C99985B78FC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E0BE21C-D038-315E-E695-91D956A5FD86}"/>
              </a:ext>
            </a:extLst>
          </p:cNvPr>
          <p:cNvSpPr>
            <a:spLocks noGrp="1"/>
          </p:cNvSpPr>
          <p:nvPr>
            <p:ph sz="half" idx="2"/>
          </p:nvPr>
        </p:nvSpPr>
        <p:spPr>
          <a:xfrm>
            <a:off x="5484271" y="2222338"/>
            <a:ext cx="5673723" cy="4635661"/>
          </a:xfrm>
        </p:spPr>
        <p:txBody>
          <a:bodyPr>
            <a:normAutofit/>
          </a:bodyPr>
          <a:lstStyle/>
          <a:p>
            <a:pPr marL="0" indent="0">
              <a:lnSpc>
                <a:spcPct val="110000"/>
              </a:lnSpc>
              <a:buNone/>
            </a:pPr>
            <a:r>
              <a:rPr lang="en-GB" sz="2000" dirty="0">
                <a:solidFill>
                  <a:srgbClr val="005987"/>
                </a:solidFill>
                <a:effectLst/>
                <a:latin typeface="Century Gothic" panose="020B0502020202020204" pitchFamily="34" charset="0"/>
              </a:rPr>
              <a:t>There are some great apps to help with organisation, spelling, dictating and listening to messages. These are great to use and can really help support the challenges that come with dyslexia.</a:t>
            </a:r>
          </a:p>
        </p:txBody>
      </p:sp>
      <p:sp>
        <p:nvSpPr>
          <p:cNvPr id="2" name="Rectangle 1">
            <a:extLst>
              <a:ext uri="{FF2B5EF4-FFF2-40B4-BE49-F238E27FC236}">
                <a16:creationId xmlns:a16="http://schemas.microsoft.com/office/drawing/2014/main" id="{3D11D221-08CD-C19E-46E5-4915FD497CDC}"/>
              </a:ext>
            </a:extLst>
          </p:cNvPr>
          <p:cNvSpPr/>
          <p:nvPr/>
        </p:nvSpPr>
        <p:spPr>
          <a:xfrm>
            <a:off x="0" y="0"/>
            <a:ext cx="5181600" cy="6858000"/>
          </a:xfrm>
          <a:prstGeom prst="rect">
            <a:avLst/>
          </a:prstGeom>
          <a:solidFill>
            <a:srgbClr val="0079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CE916CB-7812-27CA-5DA2-C3BEE33F58D4}"/>
              </a:ext>
            </a:extLst>
          </p:cNvPr>
          <p:cNvPicPr>
            <a:picLocks noChangeAspect="1"/>
          </p:cNvPicPr>
          <p:nvPr/>
        </p:nvPicPr>
        <p:blipFill>
          <a:blip r:embed="rId2"/>
          <a:stretch>
            <a:fillRect/>
          </a:stretch>
        </p:blipFill>
        <p:spPr>
          <a:xfrm>
            <a:off x="1301750" y="2120900"/>
            <a:ext cx="2578100" cy="2616200"/>
          </a:xfrm>
          <a:prstGeom prst="rect">
            <a:avLst/>
          </a:prstGeom>
        </p:spPr>
      </p:pic>
    </p:spTree>
    <p:extLst>
      <p:ext uri="{BB962C8B-B14F-4D97-AF65-F5344CB8AC3E}">
        <p14:creationId xmlns:p14="http://schemas.microsoft.com/office/powerpoint/2010/main" val="586731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99F3A-014C-1601-7F20-74E8336D75F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F5CF8D8-FB43-04C2-8B7B-3CC87A509A81}"/>
              </a:ext>
            </a:extLst>
          </p:cNvPr>
          <p:cNvSpPr txBox="1"/>
          <p:nvPr/>
        </p:nvSpPr>
        <p:spPr>
          <a:xfrm>
            <a:off x="706582" y="651163"/>
            <a:ext cx="7051964" cy="523220"/>
          </a:xfrm>
          <a:prstGeom prst="rect">
            <a:avLst/>
          </a:prstGeom>
          <a:noFill/>
        </p:spPr>
        <p:txBody>
          <a:bodyPr wrap="square" rtlCol="0">
            <a:spAutoFit/>
          </a:bodyPr>
          <a:lstStyle/>
          <a:p>
            <a:r>
              <a:rPr lang="en-US" sz="2800" dirty="0">
                <a:solidFill>
                  <a:srgbClr val="C9108D"/>
                </a:solidFill>
                <a:latin typeface="Century Gothic" panose="020B0502020202020204" pitchFamily="34" charset="0"/>
              </a:rPr>
              <a:t>Recap - Dyslexia...</a:t>
            </a:r>
          </a:p>
        </p:txBody>
      </p:sp>
      <p:sp>
        <p:nvSpPr>
          <p:cNvPr id="12" name="TextBox 11">
            <a:extLst>
              <a:ext uri="{FF2B5EF4-FFF2-40B4-BE49-F238E27FC236}">
                <a16:creationId xmlns:a16="http://schemas.microsoft.com/office/drawing/2014/main" id="{4C00817B-A3AF-9122-1EED-4FD0038E9434}"/>
              </a:ext>
            </a:extLst>
          </p:cNvPr>
          <p:cNvSpPr txBox="1"/>
          <p:nvPr/>
        </p:nvSpPr>
        <p:spPr>
          <a:xfrm>
            <a:off x="8922916" y="2072481"/>
            <a:ext cx="2210789" cy="1015663"/>
          </a:xfrm>
          <a:prstGeom prst="rect">
            <a:avLst/>
          </a:prstGeom>
          <a:noFill/>
        </p:spPr>
        <p:txBody>
          <a:bodyPr wrap="square" rtlCol="0">
            <a:spAutoFit/>
          </a:bodyPr>
          <a:lstStyle/>
          <a:p>
            <a:r>
              <a:rPr lang="en-US" sz="2000" dirty="0">
                <a:solidFill>
                  <a:schemeClr val="bg1"/>
                </a:solidFill>
                <a:latin typeface="Century Gothic" panose="020B0502020202020204" pitchFamily="34" charset="0"/>
              </a:rPr>
              <a:t>All dyslexic individuals are very intelligent</a:t>
            </a:r>
          </a:p>
        </p:txBody>
      </p:sp>
      <p:sp>
        <p:nvSpPr>
          <p:cNvPr id="8" name="TextBox 7">
            <a:extLst>
              <a:ext uri="{FF2B5EF4-FFF2-40B4-BE49-F238E27FC236}">
                <a16:creationId xmlns:a16="http://schemas.microsoft.com/office/drawing/2014/main" id="{FF18C7C5-36F7-76E1-B51B-D6B232B81365}"/>
              </a:ext>
            </a:extLst>
          </p:cNvPr>
          <p:cNvSpPr txBox="1"/>
          <p:nvPr/>
        </p:nvSpPr>
        <p:spPr>
          <a:xfrm>
            <a:off x="1736203" y="1718538"/>
            <a:ext cx="4051139" cy="707886"/>
          </a:xfrm>
          <a:prstGeom prst="rect">
            <a:avLst/>
          </a:prstGeom>
          <a:noFill/>
        </p:spPr>
        <p:txBody>
          <a:bodyPr wrap="square" rtlCol="0">
            <a:spAutoFit/>
          </a:bodyPr>
          <a:lstStyle/>
          <a:p>
            <a:r>
              <a:rPr lang="en-US" sz="2000" dirty="0">
                <a:solidFill>
                  <a:schemeClr val="accent1"/>
                </a:solidFill>
                <a:latin typeface="Century Gothic" panose="020B0502020202020204" pitchFamily="34" charset="0"/>
              </a:rPr>
              <a:t>A lifelong difference in how the brain processes words.</a:t>
            </a:r>
          </a:p>
        </p:txBody>
      </p:sp>
      <p:sp>
        <p:nvSpPr>
          <p:cNvPr id="13" name="TextBox 12">
            <a:extLst>
              <a:ext uri="{FF2B5EF4-FFF2-40B4-BE49-F238E27FC236}">
                <a16:creationId xmlns:a16="http://schemas.microsoft.com/office/drawing/2014/main" id="{C5D4807A-F763-6E97-9781-28D2E8527D75}"/>
              </a:ext>
            </a:extLst>
          </p:cNvPr>
          <p:cNvSpPr txBox="1"/>
          <p:nvPr/>
        </p:nvSpPr>
        <p:spPr>
          <a:xfrm>
            <a:off x="1736203" y="2941904"/>
            <a:ext cx="4051139" cy="707886"/>
          </a:xfrm>
          <a:prstGeom prst="rect">
            <a:avLst/>
          </a:prstGeom>
          <a:noFill/>
        </p:spPr>
        <p:txBody>
          <a:bodyPr wrap="square" rtlCol="0">
            <a:spAutoFit/>
          </a:bodyPr>
          <a:lstStyle/>
          <a:p>
            <a:r>
              <a:rPr lang="en-US" sz="2000" dirty="0">
                <a:solidFill>
                  <a:schemeClr val="accent1"/>
                </a:solidFill>
                <a:latin typeface="Century Gothic" panose="020B0502020202020204" pitchFamily="34" charset="0"/>
              </a:rPr>
              <a:t>Can make reading, spelling, and writing harder.</a:t>
            </a:r>
          </a:p>
        </p:txBody>
      </p:sp>
      <p:sp>
        <p:nvSpPr>
          <p:cNvPr id="26" name="TextBox 25">
            <a:extLst>
              <a:ext uri="{FF2B5EF4-FFF2-40B4-BE49-F238E27FC236}">
                <a16:creationId xmlns:a16="http://schemas.microsoft.com/office/drawing/2014/main" id="{AB4EDEC6-5065-13CD-44FD-D1574730A5F5}"/>
              </a:ext>
            </a:extLst>
          </p:cNvPr>
          <p:cNvSpPr txBox="1"/>
          <p:nvPr/>
        </p:nvSpPr>
        <p:spPr>
          <a:xfrm>
            <a:off x="1736202" y="4212873"/>
            <a:ext cx="4359797" cy="707886"/>
          </a:xfrm>
          <a:prstGeom prst="rect">
            <a:avLst/>
          </a:prstGeom>
          <a:noFill/>
        </p:spPr>
        <p:txBody>
          <a:bodyPr wrap="square" rtlCol="0">
            <a:spAutoFit/>
          </a:bodyPr>
          <a:lstStyle/>
          <a:p>
            <a:r>
              <a:rPr lang="en-US" sz="2000" dirty="0">
                <a:solidFill>
                  <a:schemeClr val="accent1"/>
                </a:solidFill>
                <a:latin typeface="Century Gothic" panose="020B0502020202020204" pitchFamily="34" charset="0"/>
              </a:rPr>
              <a:t>Can affect memory and organisation.</a:t>
            </a:r>
          </a:p>
        </p:txBody>
      </p:sp>
      <p:sp>
        <p:nvSpPr>
          <p:cNvPr id="35" name="TextBox 34">
            <a:extLst>
              <a:ext uri="{FF2B5EF4-FFF2-40B4-BE49-F238E27FC236}">
                <a16:creationId xmlns:a16="http://schemas.microsoft.com/office/drawing/2014/main" id="{5FB73873-F956-8347-9CF5-7B6E3B88B58E}"/>
              </a:ext>
            </a:extLst>
          </p:cNvPr>
          <p:cNvSpPr txBox="1"/>
          <p:nvPr/>
        </p:nvSpPr>
        <p:spPr>
          <a:xfrm>
            <a:off x="7485799" y="4212873"/>
            <a:ext cx="4236334" cy="707886"/>
          </a:xfrm>
          <a:prstGeom prst="rect">
            <a:avLst/>
          </a:prstGeom>
          <a:noFill/>
        </p:spPr>
        <p:txBody>
          <a:bodyPr wrap="square" rtlCol="0">
            <a:spAutoFit/>
          </a:bodyPr>
          <a:lstStyle/>
          <a:p>
            <a:r>
              <a:rPr lang="en-US" sz="2000" dirty="0">
                <a:solidFill>
                  <a:schemeClr val="accent1"/>
                </a:solidFill>
                <a:latin typeface="Century Gothic" panose="020B0502020202020204" pitchFamily="34" charset="0"/>
              </a:rPr>
              <a:t>Many dyslexic people are creative problem solvers.</a:t>
            </a:r>
          </a:p>
        </p:txBody>
      </p:sp>
      <p:sp>
        <p:nvSpPr>
          <p:cNvPr id="38" name="TextBox 37">
            <a:extLst>
              <a:ext uri="{FF2B5EF4-FFF2-40B4-BE49-F238E27FC236}">
                <a16:creationId xmlns:a16="http://schemas.microsoft.com/office/drawing/2014/main" id="{E39F5268-FA0B-7D6A-6AB5-21000510FB00}"/>
              </a:ext>
            </a:extLst>
          </p:cNvPr>
          <p:cNvSpPr txBox="1"/>
          <p:nvPr/>
        </p:nvSpPr>
        <p:spPr>
          <a:xfrm>
            <a:off x="7535287" y="1670993"/>
            <a:ext cx="4051139" cy="707886"/>
          </a:xfrm>
          <a:prstGeom prst="rect">
            <a:avLst/>
          </a:prstGeom>
          <a:noFill/>
        </p:spPr>
        <p:txBody>
          <a:bodyPr wrap="square" rtlCol="0">
            <a:spAutoFit/>
          </a:bodyPr>
          <a:lstStyle/>
          <a:p>
            <a:r>
              <a:rPr lang="en-US" sz="2000" dirty="0">
                <a:solidFill>
                  <a:schemeClr val="accent1"/>
                </a:solidFill>
                <a:latin typeface="Century Gothic" panose="020B0502020202020204" pitchFamily="34" charset="0"/>
              </a:rPr>
              <a:t>Everyone’s experience </a:t>
            </a:r>
            <a:br>
              <a:rPr lang="en-US" sz="2000" dirty="0">
                <a:solidFill>
                  <a:schemeClr val="accent1"/>
                </a:solidFill>
                <a:latin typeface="Century Gothic" panose="020B0502020202020204" pitchFamily="34" charset="0"/>
              </a:rPr>
            </a:br>
            <a:r>
              <a:rPr lang="en-US" sz="2000" dirty="0">
                <a:solidFill>
                  <a:schemeClr val="accent1"/>
                </a:solidFill>
                <a:latin typeface="Century Gothic" panose="020B0502020202020204" pitchFamily="34" charset="0"/>
              </a:rPr>
              <a:t>is different.</a:t>
            </a:r>
          </a:p>
        </p:txBody>
      </p:sp>
      <p:sp>
        <p:nvSpPr>
          <p:cNvPr id="39" name="TextBox 38">
            <a:extLst>
              <a:ext uri="{FF2B5EF4-FFF2-40B4-BE49-F238E27FC236}">
                <a16:creationId xmlns:a16="http://schemas.microsoft.com/office/drawing/2014/main" id="{5B11684E-F5CB-8153-11D3-75D89B073999}"/>
              </a:ext>
            </a:extLst>
          </p:cNvPr>
          <p:cNvSpPr txBox="1"/>
          <p:nvPr/>
        </p:nvSpPr>
        <p:spPr>
          <a:xfrm>
            <a:off x="7535287" y="2941904"/>
            <a:ext cx="4051139" cy="707886"/>
          </a:xfrm>
          <a:prstGeom prst="rect">
            <a:avLst/>
          </a:prstGeom>
          <a:noFill/>
        </p:spPr>
        <p:txBody>
          <a:bodyPr wrap="square" rtlCol="0">
            <a:spAutoFit/>
          </a:bodyPr>
          <a:lstStyle/>
          <a:p>
            <a:r>
              <a:rPr lang="en-US" sz="2000" dirty="0">
                <a:solidFill>
                  <a:schemeClr val="accent1"/>
                </a:solidFill>
                <a:latin typeface="Century Gothic" panose="020B0502020202020204" pitchFamily="34" charset="0"/>
              </a:rPr>
              <a:t>Has nothing to do with intelligence.</a:t>
            </a:r>
          </a:p>
        </p:txBody>
      </p:sp>
      <p:pic>
        <p:nvPicPr>
          <p:cNvPr id="2" name="Picture 1" descr="A blue outline of a book&#10;&#10;AI-generated content may be incorrect.">
            <a:extLst>
              <a:ext uri="{FF2B5EF4-FFF2-40B4-BE49-F238E27FC236}">
                <a16:creationId xmlns:a16="http://schemas.microsoft.com/office/drawing/2014/main" id="{118CA509-F9B3-519B-7D89-0C1FACFFE45C}"/>
              </a:ext>
            </a:extLst>
          </p:cNvPr>
          <p:cNvPicPr>
            <a:picLocks noChangeAspect="1"/>
          </p:cNvPicPr>
          <p:nvPr/>
        </p:nvPicPr>
        <p:blipFill>
          <a:blip r:embed="rId2"/>
          <a:stretch>
            <a:fillRect/>
          </a:stretch>
        </p:blipFill>
        <p:spPr>
          <a:xfrm>
            <a:off x="517234" y="2718718"/>
            <a:ext cx="1050309" cy="1296972"/>
          </a:xfrm>
          <a:prstGeom prst="rect">
            <a:avLst/>
          </a:prstGeom>
        </p:spPr>
      </p:pic>
      <p:pic>
        <p:nvPicPr>
          <p:cNvPr id="3" name="Picture 2" descr="A blue line drawing of a gear with arrows around it&#10;&#10;AI-generated content may be incorrect.">
            <a:extLst>
              <a:ext uri="{FF2B5EF4-FFF2-40B4-BE49-F238E27FC236}">
                <a16:creationId xmlns:a16="http://schemas.microsoft.com/office/drawing/2014/main" id="{A4982090-B752-8CF9-9381-A547FAAEC77F}"/>
              </a:ext>
            </a:extLst>
          </p:cNvPr>
          <p:cNvPicPr>
            <a:picLocks noChangeAspect="1"/>
          </p:cNvPicPr>
          <p:nvPr/>
        </p:nvPicPr>
        <p:blipFill>
          <a:blip r:embed="rId3"/>
          <a:stretch>
            <a:fillRect/>
          </a:stretch>
        </p:blipFill>
        <p:spPr>
          <a:xfrm>
            <a:off x="6189367" y="3876373"/>
            <a:ext cx="1203064" cy="1485602"/>
          </a:xfrm>
          <a:prstGeom prst="rect">
            <a:avLst/>
          </a:prstGeom>
        </p:spPr>
      </p:pic>
      <p:pic>
        <p:nvPicPr>
          <p:cNvPr id="4" name="Picture 3" descr="A blue line drawing of a certificate&#10;&#10;AI-generated content may be incorrect.">
            <a:extLst>
              <a:ext uri="{FF2B5EF4-FFF2-40B4-BE49-F238E27FC236}">
                <a16:creationId xmlns:a16="http://schemas.microsoft.com/office/drawing/2014/main" id="{80D7B904-F92C-7493-93E8-3B8C566A87F8}"/>
              </a:ext>
            </a:extLst>
          </p:cNvPr>
          <p:cNvPicPr>
            <a:picLocks noChangeAspect="1"/>
          </p:cNvPicPr>
          <p:nvPr/>
        </p:nvPicPr>
        <p:blipFill>
          <a:blip r:embed="rId4"/>
          <a:stretch>
            <a:fillRect/>
          </a:stretch>
        </p:blipFill>
        <p:spPr>
          <a:xfrm>
            <a:off x="6265744" y="2780514"/>
            <a:ext cx="1050309" cy="1296972"/>
          </a:xfrm>
          <a:prstGeom prst="rect">
            <a:avLst/>
          </a:prstGeom>
        </p:spPr>
      </p:pic>
      <p:pic>
        <p:nvPicPr>
          <p:cNvPr id="5" name="Picture 4">
            <a:extLst>
              <a:ext uri="{FF2B5EF4-FFF2-40B4-BE49-F238E27FC236}">
                <a16:creationId xmlns:a16="http://schemas.microsoft.com/office/drawing/2014/main" id="{6B84F802-A548-6867-1448-C5E47ACC7348}"/>
              </a:ext>
            </a:extLst>
          </p:cNvPr>
          <p:cNvPicPr>
            <a:picLocks noChangeAspect="1"/>
          </p:cNvPicPr>
          <p:nvPr/>
        </p:nvPicPr>
        <p:blipFill>
          <a:blip r:embed="rId5"/>
          <a:stretch>
            <a:fillRect/>
          </a:stretch>
        </p:blipFill>
        <p:spPr>
          <a:xfrm>
            <a:off x="6265744" y="1540870"/>
            <a:ext cx="1010756" cy="1015663"/>
          </a:xfrm>
          <a:prstGeom prst="rect">
            <a:avLst/>
          </a:prstGeom>
        </p:spPr>
      </p:pic>
      <p:pic>
        <p:nvPicPr>
          <p:cNvPr id="9" name="Picture 8" descr="A blue dna strand on a black background&#10;&#10;AI-generated content may be incorrect.">
            <a:extLst>
              <a:ext uri="{FF2B5EF4-FFF2-40B4-BE49-F238E27FC236}">
                <a16:creationId xmlns:a16="http://schemas.microsoft.com/office/drawing/2014/main" id="{FBC90BE2-8D4B-E4C6-65C4-68F5DC7E621C}"/>
              </a:ext>
            </a:extLst>
          </p:cNvPr>
          <p:cNvPicPr>
            <a:picLocks noChangeAspect="1"/>
          </p:cNvPicPr>
          <p:nvPr/>
        </p:nvPicPr>
        <p:blipFill>
          <a:blip r:embed="rId6"/>
          <a:stretch>
            <a:fillRect/>
          </a:stretch>
        </p:blipFill>
        <p:spPr>
          <a:xfrm>
            <a:off x="605574" y="1465895"/>
            <a:ext cx="905441" cy="1118082"/>
          </a:xfrm>
          <a:prstGeom prst="rect">
            <a:avLst/>
          </a:prstGeom>
        </p:spPr>
      </p:pic>
      <p:pic>
        <p:nvPicPr>
          <p:cNvPr id="10" name="Picture 9">
            <a:extLst>
              <a:ext uri="{FF2B5EF4-FFF2-40B4-BE49-F238E27FC236}">
                <a16:creationId xmlns:a16="http://schemas.microsoft.com/office/drawing/2014/main" id="{8F69506E-7C33-17BF-8643-1F6975D48822}"/>
              </a:ext>
            </a:extLst>
          </p:cNvPr>
          <p:cNvPicPr>
            <a:picLocks noChangeAspect="1"/>
          </p:cNvPicPr>
          <p:nvPr/>
        </p:nvPicPr>
        <p:blipFill>
          <a:blip r:embed="rId7"/>
          <a:stretch>
            <a:fillRect/>
          </a:stretch>
        </p:blipFill>
        <p:spPr>
          <a:xfrm>
            <a:off x="706582" y="4150432"/>
            <a:ext cx="854765" cy="937484"/>
          </a:xfrm>
          <a:prstGeom prst="rect">
            <a:avLst/>
          </a:prstGeom>
        </p:spPr>
      </p:pic>
    </p:spTree>
    <p:extLst>
      <p:ext uri="{BB962C8B-B14F-4D97-AF65-F5344CB8AC3E}">
        <p14:creationId xmlns:p14="http://schemas.microsoft.com/office/powerpoint/2010/main" val="2699088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046E4-620F-F57A-6239-DEF10DEDA0A8}"/>
              </a:ext>
            </a:extLst>
          </p:cNvPr>
          <p:cNvSpPr>
            <a:spLocks noGrp="1"/>
          </p:cNvSpPr>
          <p:nvPr>
            <p:ph type="title"/>
          </p:nvPr>
        </p:nvSpPr>
        <p:spPr>
          <a:xfrm>
            <a:off x="5507421" y="365125"/>
            <a:ext cx="6117020" cy="1325563"/>
          </a:xfrm>
        </p:spPr>
        <p:txBody>
          <a:bodyPr>
            <a:normAutofit/>
          </a:bodyPr>
          <a:lstStyle/>
          <a:p>
            <a:r>
              <a:rPr lang="en-US" sz="2600" dirty="0">
                <a:solidFill>
                  <a:srgbClr val="005987"/>
                </a:solidFill>
                <a:latin typeface="Century Gothic" panose="020B0502020202020204" pitchFamily="34" charset="0"/>
              </a:rPr>
              <a:t>Dyslexia Awareness Week (#DAW25)</a:t>
            </a:r>
          </a:p>
        </p:txBody>
      </p:sp>
      <p:sp>
        <p:nvSpPr>
          <p:cNvPr id="4" name="Content Placeholder 3">
            <a:extLst>
              <a:ext uri="{FF2B5EF4-FFF2-40B4-BE49-F238E27FC236}">
                <a16:creationId xmlns:a16="http://schemas.microsoft.com/office/drawing/2014/main" id="{3C543F3D-260C-F983-E4B3-2F3DD992F315}"/>
              </a:ext>
            </a:extLst>
          </p:cNvPr>
          <p:cNvSpPr>
            <a:spLocks noGrp="1"/>
          </p:cNvSpPr>
          <p:nvPr>
            <p:ph sz="half" idx="2"/>
          </p:nvPr>
        </p:nvSpPr>
        <p:spPr>
          <a:xfrm>
            <a:off x="5507421" y="1825625"/>
            <a:ext cx="6117020" cy="4351338"/>
          </a:xfrm>
        </p:spPr>
        <p:txBody>
          <a:bodyPr>
            <a:normAutofit/>
          </a:bodyPr>
          <a:lstStyle/>
          <a:p>
            <a:pPr marL="0" indent="0">
              <a:lnSpc>
                <a:spcPct val="110000"/>
              </a:lnSpc>
              <a:buNone/>
            </a:pPr>
            <a:r>
              <a:rPr lang="en-GB" sz="2000" dirty="0">
                <a:solidFill>
                  <a:srgbClr val="005987"/>
                </a:solidFill>
                <a:effectLst/>
                <a:latin typeface="Century Gothic" panose="020B0502020202020204" pitchFamily="34" charset="0"/>
              </a:rPr>
              <a:t>#DAW25 is all about</a:t>
            </a:r>
            <a:r>
              <a:rPr lang="en-GB" sz="2000" b="1" dirty="0">
                <a:solidFill>
                  <a:srgbClr val="005987"/>
                </a:solidFill>
                <a:effectLst/>
                <a:latin typeface="Century Gothic" panose="020B0502020202020204" pitchFamily="34" charset="0"/>
              </a:rPr>
              <a:t> raising the volume</a:t>
            </a:r>
            <a:r>
              <a:rPr lang="en-GB" sz="2000" dirty="0">
                <a:solidFill>
                  <a:srgbClr val="005987"/>
                </a:solidFill>
                <a:effectLst/>
                <a:latin typeface="Century Gothic" panose="020B0502020202020204" pitchFamily="34" charset="0"/>
              </a:rPr>
              <a:t> on young people with dyslexia. </a:t>
            </a:r>
          </a:p>
          <a:p>
            <a:pPr marL="0" indent="0">
              <a:lnSpc>
                <a:spcPct val="110000"/>
              </a:lnSpc>
              <a:buNone/>
            </a:pPr>
            <a:r>
              <a:rPr lang="en-GB" sz="2000" dirty="0">
                <a:solidFill>
                  <a:srgbClr val="005987"/>
                </a:solidFill>
                <a:effectLst/>
                <a:latin typeface="Century Gothic" panose="020B0502020202020204" pitchFamily="34" charset="0"/>
              </a:rPr>
              <a:t>There is lots of information out there about dyslexia but what are the simple facts?</a:t>
            </a:r>
          </a:p>
          <a:p>
            <a:pPr marL="0" indent="0">
              <a:lnSpc>
                <a:spcPct val="110000"/>
              </a:lnSpc>
              <a:buNone/>
            </a:pPr>
            <a:r>
              <a:rPr lang="en-GB" sz="2000" dirty="0">
                <a:solidFill>
                  <a:srgbClr val="005987"/>
                </a:solidFill>
                <a:effectLst/>
                <a:latin typeface="Century Gothic" panose="020B0502020202020204" pitchFamily="34" charset="0"/>
              </a:rPr>
              <a:t>Have a go at our simple quiz and see how much you really understand about dyslexia.</a:t>
            </a:r>
          </a:p>
        </p:txBody>
      </p:sp>
      <p:sp>
        <p:nvSpPr>
          <p:cNvPr id="5" name="Rectangle 4">
            <a:extLst>
              <a:ext uri="{FF2B5EF4-FFF2-40B4-BE49-F238E27FC236}">
                <a16:creationId xmlns:a16="http://schemas.microsoft.com/office/drawing/2014/main" id="{7A393DFE-3D55-A370-D049-97240017477F}"/>
              </a:ext>
            </a:extLst>
          </p:cNvPr>
          <p:cNvSpPr/>
          <p:nvPr/>
        </p:nvSpPr>
        <p:spPr>
          <a:xfrm>
            <a:off x="0" y="0"/>
            <a:ext cx="5181600" cy="6858000"/>
          </a:xfrm>
          <a:prstGeom prst="rect">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black lamp&#10;&#10;AI-generated content may be incorrect.">
            <a:extLst>
              <a:ext uri="{FF2B5EF4-FFF2-40B4-BE49-F238E27FC236}">
                <a16:creationId xmlns:a16="http://schemas.microsoft.com/office/drawing/2014/main" id="{7B708BD3-0CDD-88F9-76ED-3E6EBD86BE94}"/>
              </a:ext>
            </a:extLst>
          </p:cNvPr>
          <p:cNvPicPr>
            <a:picLocks noChangeAspect="1"/>
          </p:cNvPicPr>
          <p:nvPr/>
        </p:nvPicPr>
        <p:blipFill>
          <a:blip r:embed="rId2"/>
          <a:stretch>
            <a:fillRect/>
          </a:stretch>
        </p:blipFill>
        <p:spPr>
          <a:xfrm>
            <a:off x="767254" y="1010594"/>
            <a:ext cx="3647091" cy="4836811"/>
          </a:xfrm>
          <a:prstGeom prst="rect">
            <a:avLst/>
          </a:prstGeom>
        </p:spPr>
      </p:pic>
    </p:spTree>
    <p:extLst>
      <p:ext uri="{BB962C8B-B14F-4D97-AF65-F5344CB8AC3E}">
        <p14:creationId xmlns:p14="http://schemas.microsoft.com/office/powerpoint/2010/main" val="3592366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background with white text&#10;&#10;AI-generated content may be incorrect.">
            <a:extLst>
              <a:ext uri="{FF2B5EF4-FFF2-40B4-BE49-F238E27FC236}">
                <a16:creationId xmlns:a16="http://schemas.microsoft.com/office/drawing/2014/main" id="{BF26B6D9-2941-730A-24D7-BFF0D50B41C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67947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C8EF-6BC7-0D82-8564-BEE0B757C97C}"/>
              </a:ext>
            </a:extLst>
          </p:cNvPr>
          <p:cNvSpPr>
            <a:spLocks noGrp="1"/>
          </p:cNvSpPr>
          <p:nvPr>
            <p:ph type="title"/>
          </p:nvPr>
        </p:nvSpPr>
        <p:spPr/>
        <p:txBody>
          <a:bodyPr/>
          <a:lstStyle/>
          <a:p>
            <a:r>
              <a:rPr lang="en-US" dirty="0">
                <a:solidFill>
                  <a:srgbClr val="C9108D"/>
                </a:solidFill>
                <a:latin typeface="Century Gothic" panose="020B0502020202020204" pitchFamily="34" charset="0"/>
              </a:rPr>
              <a:t>Question 1</a:t>
            </a:r>
          </a:p>
        </p:txBody>
      </p:sp>
      <p:sp>
        <p:nvSpPr>
          <p:cNvPr id="26" name="Rounded Rectangle 25">
            <a:extLst>
              <a:ext uri="{FF2B5EF4-FFF2-40B4-BE49-F238E27FC236}">
                <a16:creationId xmlns:a16="http://schemas.microsoft.com/office/drawing/2014/main" id="{3864102D-9B6E-32D6-0317-314181A0FB78}"/>
              </a:ext>
            </a:extLst>
          </p:cNvPr>
          <p:cNvSpPr/>
          <p:nvPr/>
        </p:nvSpPr>
        <p:spPr>
          <a:xfrm>
            <a:off x="2115207" y="4555884"/>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Dyslexia affects 1 in 1,000 people</a:t>
            </a:r>
          </a:p>
        </p:txBody>
      </p:sp>
      <p:sp>
        <p:nvSpPr>
          <p:cNvPr id="27" name="Rounded Rectangle 26">
            <a:extLst>
              <a:ext uri="{FF2B5EF4-FFF2-40B4-BE49-F238E27FC236}">
                <a16:creationId xmlns:a16="http://schemas.microsoft.com/office/drawing/2014/main" id="{4705BC17-F2F1-A504-091E-70F0DBE48864}"/>
              </a:ext>
            </a:extLst>
          </p:cNvPr>
          <p:cNvSpPr/>
          <p:nvPr/>
        </p:nvSpPr>
        <p:spPr>
          <a:xfrm>
            <a:off x="2115207" y="1871298"/>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Dyslexia affects 1 in 10 people</a:t>
            </a:r>
          </a:p>
        </p:txBody>
      </p:sp>
      <p:sp>
        <p:nvSpPr>
          <p:cNvPr id="28" name="Reveal">
            <a:extLst>
              <a:ext uri="{FF2B5EF4-FFF2-40B4-BE49-F238E27FC236}">
                <a16:creationId xmlns:a16="http://schemas.microsoft.com/office/drawing/2014/main" id="{EB0C69A7-EBFE-DA91-0891-372656544EF9}"/>
              </a:ext>
            </a:extLst>
          </p:cNvPr>
          <p:cNvSpPr/>
          <p:nvPr/>
        </p:nvSpPr>
        <p:spPr>
          <a:xfrm>
            <a:off x="2115207" y="5623882"/>
            <a:ext cx="1889634" cy="450694"/>
          </a:xfrm>
          <a:prstGeom prst="roundRect">
            <a:avLst>
              <a:gd name="adj" fmla="val 50000"/>
            </a:avLst>
          </a:prstGeom>
          <a:solidFill>
            <a:srgbClr val="39D3F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rtlCol="0" anchor="ctr"/>
          <a:lstStyle/>
          <a:p>
            <a:pPr algn="ctr"/>
            <a:r>
              <a:rPr lang="en-US" sz="2000" dirty="0">
                <a:solidFill>
                  <a:srgbClr val="C9108D"/>
                </a:solidFill>
                <a:latin typeface="Century Gothic" panose="020B0502020202020204" pitchFamily="34" charset="0"/>
              </a:rPr>
              <a:t>REVEAL</a:t>
            </a:r>
          </a:p>
        </p:txBody>
      </p:sp>
      <p:pic>
        <p:nvPicPr>
          <p:cNvPr id="29" name="cross3" descr="Close with solid fill">
            <a:extLst>
              <a:ext uri="{FF2B5EF4-FFF2-40B4-BE49-F238E27FC236}">
                <a16:creationId xmlns:a16="http://schemas.microsoft.com/office/drawing/2014/main" id="{1BDD09A7-78D6-0E12-34E0-D3AD21E4FB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50889" y="4718344"/>
            <a:ext cx="454891" cy="454891"/>
          </a:xfrm>
          <a:prstGeom prst="rect">
            <a:avLst/>
          </a:prstGeom>
        </p:spPr>
      </p:pic>
      <p:pic>
        <p:nvPicPr>
          <p:cNvPr id="30" name="tick" descr="Tick with solid fill">
            <a:extLst>
              <a:ext uri="{FF2B5EF4-FFF2-40B4-BE49-F238E27FC236}">
                <a16:creationId xmlns:a16="http://schemas.microsoft.com/office/drawing/2014/main" id="{BF286A71-5596-497F-30CA-0CF47DB109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50889" y="2045555"/>
            <a:ext cx="454891" cy="454891"/>
          </a:xfrm>
          <a:prstGeom prst="rect">
            <a:avLst/>
          </a:prstGeom>
        </p:spPr>
      </p:pic>
      <p:sp>
        <p:nvSpPr>
          <p:cNvPr id="31" name="falseCircle3">
            <a:extLst>
              <a:ext uri="{FF2B5EF4-FFF2-40B4-BE49-F238E27FC236}">
                <a16:creationId xmlns:a16="http://schemas.microsoft.com/office/drawing/2014/main" id="{EBCC8B19-1FC9-42FA-A0AB-65C9308FD158}"/>
              </a:ext>
            </a:extLst>
          </p:cNvPr>
          <p:cNvSpPr/>
          <p:nvPr/>
        </p:nvSpPr>
        <p:spPr>
          <a:xfrm>
            <a:off x="9417269" y="4668816"/>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ueCircle">
            <a:extLst>
              <a:ext uri="{FF2B5EF4-FFF2-40B4-BE49-F238E27FC236}">
                <a16:creationId xmlns:a16="http://schemas.microsoft.com/office/drawing/2014/main" id="{65734BFB-CB68-AB53-C2B6-3CA22D49E7B0}"/>
              </a:ext>
            </a:extLst>
          </p:cNvPr>
          <p:cNvSpPr/>
          <p:nvPr/>
        </p:nvSpPr>
        <p:spPr>
          <a:xfrm>
            <a:off x="9417269" y="1986911"/>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B73549BA-D4BF-0698-9FC4-22C4950299E0}"/>
              </a:ext>
            </a:extLst>
          </p:cNvPr>
          <p:cNvSpPr/>
          <p:nvPr/>
        </p:nvSpPr>
        <p:spPr>
          <a:xfrm>
            <a:off x="2115207" y="2756848"/>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Dyslexia affects 1 in 10,000 people</a:t>
            </a:r>
          </a:p>
        </p:txBody>
      </p:sp>
      <p:pic>
        <p:nvPicPr>
          <p:cNvPr id="34" name="cross1" descr="Close with solid fill">
            <a:extLst>
              <a:ext uri="{FF2B5EF4-FFF2-40B4-BE49-F238E27FC236}">
                <a16:creationId xmlns:a16="http://schemas.microsoft.com/office/drawing/2014/main" id="{899D5521-A9F1-5A9E-B0D1-F6486AD4CC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50889" y="2919308"/>
            <a:ext cx="454891" cy="454891"/>
          </a:xfrm>
          <a:prstGeom prst="rect">
            <a:avLst/>
          </a:prstGeom>
        </p:spPr>
      </p:pic>
      <p:sp>
        <p:nvSpPr>
          <p:cNvPr id="35" name="falseCircle1">
            <a:extLst>
              <a:ext uri="{FF2B5EF4-FFF2-40B4-BE49-F238E27FC236}">
                <a16:creationId xmlns:a16="http://schemas.microsoft.com/office/drawing/2014/main" id="{BAB0B055-7D9D-3FD1-8490-CC81297C82D2}"/>
              </a:ext>
            </a:extLst>
          </p:cNvPr>
          <p:cNvSpPr/>
          <p:nvPr/>
        </p:nvSpPr>
        <p:spPr>
          <a:xfrm>
            <a:off x="9417269" y="2869780"/>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931ED0DF-C4DE-2CFE-F3D9-1E1B7F8AAF10}"/>
              </a:ext>
            </a:extLst>
          </p:cNvPr>
          <p:cNvSpPr/>
          <p:nvPr/>
        </p:nvSpPr>
        <p:spPr>
          <a:xfrm>
            <a:off x="2125839" y="3660889"/>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Dyslexia affects 1 in 5 people</a:t>
            </a:r>
          </a:p>
        </p:txBody>
      </p:sp>
      <p:pic>
        <p:nvPicPr>
          <p:cNvPr id="37" name="cross2" descr="Close with solid fill">
            <a:extLst>
              <a:ext uri="{FF2B5EF4-FFF2-40B4-BE49-F238E27FC236}">
                <a16:creationId xmlns:a16="http://schemas.microsoft.com/office/drawing/2014/main" id="{53178942-4E94-D384-0C06-5B89A8152B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1521" y="3823349"/>
            <a:ext cx="454891" cy="454891"/>
          </a:xfrm>
          <a:prstGeom prst="rect">
            <a:avLst/>
          </a:prstGeom>
        </p:spPr>
      </p:pic>
      <p:sp>
        <p:nvSpPr>
          <p:cNvPr id="38" name="falseCircle2">
            <a:extLst>
              <a:ext uri="{FF2B5EF4-FFF2-40B4-BE49-F238E27FC236}">
                <a16:creationId xmlns:a16="http://schemas.microsoft.com/office/drawing/2014/main" id="{AA66B8DD-523C-63E2-3FBC-C2A08A1B25C8}"/>
              </a:ext>
            </a:extLst>
          </p:cNvPr>
          <p:cNvSpPr/>
          <p:nvPr/>
        </p:nvSpPr>
        <p:spPr>
          <a:xfrm>
            <a:off x="9427901" y="3773821"/>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7138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2"/>
                                        </p:tgtEl>
                                        <p:attrNameLst>
                                          <p:attrName>fillcolor</p:attrName>
                                        </p:attrNameLst>
                                      </p:cBhvr>
                                      <p:to>
                                        <a:srgbClr val="39D3FF"/>
                                      </p:to>
                                    </p:animClr>
                                    <p:set>
                                      <p:cBhvr>
                                        <p:cTn id="7" dur="2000" fill="hold"/>
                                        <p:tgtEl>
                                          <p:spTgt spid="32"/>
                                        </p:tgtEl>
                                        <p:attrNameLst>
                                          <p:attrName>fill.type</p:attrName>
                                        </p:attrNameLst>
                                      </p:cBhvr>
                                      <p:to>
                                        <p:strVal val="solid"/>
                                      </p:to>
                                    </p:set>
                                    <p:set>
                                      <p:cBhvr>
                                        <p:cTn id="8" dur="2000" fill="hold"/>
                                        <p:tgtEl>
                                          <p:spTgt spid="32"/>
                                        </p:tgtEl>
                                        <p:attrNameLst>
                                          <p:attrName>fill.on</p:attrName>
                                        </p:attrNameLst>
                                      </p:cBhvr>
                                      <p:to>
                                        <p:strVal val="true"/>
                                      </p:to>
                                    </p:set>
                                  </p:childTnLst>
                                </p:cTn>
                              </p:par>
                              <p:par>
                                <p:cTn id="9" presetID="53" presetClass="exit" presetSubtype="32" fill="hold" grpId="1" nodeType="withEffect">
                                  <p:stCondLst>
                                    <p:cond delay="0"/>
                                  </p:stCondLst>
                                  <p:childTnLst>
                                    <p:anim calcmode="lin" valueType="num">
                                      <p:cBhvr>
                                        <p:cTn id="10" dur="500"/>
                                        <p:tgtEl>
                                          <p:spTgt spid="35"/>
                                        </p:tgtEl>
                                        <p:attrNameLst>
                                          <p:attrName>ppt_w</p:attrName>
                                        </p:attrNameLst>
                                      </p:cBhvr>
                                      <p:tavLst>
                                        <p:tav tm="0">
                                          <p:val>
                                            <p:strVal val="ppt_w"/>
                                          </p:val>
                                        </p:tav>
                                        <p:tav tm="100000">
                                          <p:val>
                                            <p:fltVal val="0"/>
                                          </p:val>
                                        </p:tav>
                                      </p:tavLst>
                                    </p:anim>
                                    <p:anim calcmode="lin" valueType="num">
                                      <p:cBhvr>
                                        <p:cTn id="11" dur="500"/>
                                        <p:tgtEl>
                                          <p:spTgt spid="35"/>
                                        </p:tgtEl>
                                        <p:attrNameLst>
                                          <p:attrName>ppt_h</p:attrName>
                                        </p:attrNameLst>
                                      </p:cBhvr>
                                      <p:tavLst>
                                        <p:tav tm="0">
                                          <p:val>
                                            <p:strVal val="ppt_h"/>
                                          </p:val>
                                        </p:tav>
                                        <p:tav tm="100000">
                                          <p:val>
                                            <p:fltVal val="0"/>
                                          </p:val>
                                        </p:tav>
                                      </p:tavLst>
                                    </p:anim>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par>
                                <p:cTn id="14" presetID="53" presetClass="exit" presetSubtype="32" fill="hold" grpId="1" nodeType="withEffect">
                                  <p:stCondLst>
                                    <p:cond delay="0"/>
                                  </p:stCondLst>
                                  <p:childTnLst>
                                    <p:anim calcmode="lin" valueType="num">
                                      <p:cBhvr>
                                        <p:cTn id="15" dur="500"/>
                                        <p:tgtEl>
                                          <p:spTgt spid="38"/>
                                        </p:tgtEl>
                                        <p:attrNameLst>
                                          <p:attrName>ppt_w</p:attrName>
                                        </p:attrNameLst>
                                      </p:cBhvr>
                                      <p:tavLst>
                                        <p:tav tm="0">
                                          <p:val>
                                            <p:strVal val="ppt_w"/>
                                          </p:val>
                                        </p:tav>
                                        <p:tav tm="100000">
                                          <p:val>
                                            <p:fltVal val="0"/>
                                          </p:val>
                                        </p:tav>
                                      </p:tavLst>
                                    </p:anim>
                                    <p:anim calcmode="lin" valueType="num">
                                      <p:cBhvr>
                                        <p:cTn id="16" dur="500"/>
                                        <p:tgtEl>
                                          <p:spTgt spid="38"/>
                                        </p:tgtEl>
                                        <p:attrNameLst>
                                          <p:attrName>ppt_h</p:attrName>
                                        </p:attrNameLst>
                                      </p:cBhvr>
                                      <p:tavLst>
                                        <p:tav tm="0">
                                          <p:val>
                                            <p:strVal val="ppt_h"/>
                                          </p:val>
                                        </p:tav>
                                        <p:tav tm="100000">
                                          <p:val>
                                            <p:fltVal val="0"/>
                                          </p:val>
                                        </p:tav>
                                      </p:tavLst>
                                    </p:anim>
                                    <p:animEffect transition="out" filter="fade">
                                      <p:cBhvr>
                                        <p:cTn id="17" dur="500"/>
                                        <p:tgtEl>
                                          <p:spTgt spid="38"/>
                                        </p:tgtEl>
                                      </p:cBhvr>
                                    </p:animEffect>
                                    <p:set>
                                      <p:cBhvr>
                                        <p:cTn id="18" dur="1" fill="hold">
                                          <p:stCondLst>
                                            <p:cond delay="499"/>
                                          </p:stCondLst>
                                        </p:cTn>
                                        <p:tgtEl>
                                          <p:spTgt spid="38"/>
                                        </p:tgtEl>
                                        <p:attrNameLst>
                                          <p:attrName>style.visibility</p:attrName>
                                        </p:attrNameLst>
                                      </p:cBhvr>
                                      <p:to>
                                        <p:strVal val="hidden"/>
                                      </p:to>
                                    </p:set>
                                  </p:childTnLst>
                                </p:cTn>
                              </p:par>
                              <p:par>
                                <p:cTn id="19" presetID="53" presetClass="exit" presetSubtype="32" fill="hold" grpId="0" nodeType="withEffect">
                                  <p:stCondLst>
                                    <p:cond delay="0"/>
                                  </p:stCondLst>
                                  <p:childTnLst>
                                    <p:anim calcmode="lin" valueType="num">
                                      <p:cBhvr>
                                        <p:cTn id="20" dur="500"/>
                                        <p:tgtEl>
                                          <p:spTgt spid="31"/>
                                        </p:tgtEl>
                                        <p:attrNameLst>
                                          <p:attrName>ppt_w</p:attrName>
                                        </p:attrNameLst>
                                      </p:cBhvr>
                                      <p:tavLst>
                                        <p:tav tm="0">
                                          <p:val>
                                            <p:strVal val="ppt_w"/>
                                          </p:val>
                                        </p:tav>
                                        <p:tav tm="100000">
                                          <p:val>
                                            <p:fltVal val="0"/>
                                          </p:val>
                                        </p:tav>
                                      </p:tavLst>
                                    </p:anim>
                                    <p:anim calcmode="lin" valueType="num">
                                      <p:cBhvr>
                                        <p:cTn id="21" dur="500"/>
                                        <p:tgtEl>
                                          <p:spTgt spid="31"/>
                                        </p:tgtEl>
                                        <p:attrNameLst>
                                          <p:attrName>ppt_h</p:attrName>
                                        </p:attrNameLst>
                                      </p:cBhvr>
                                      <p:tavLst>
                                        <p:tav tm="0">
                                          <p:val>
                                            <p:strVal val="ppt_h"/>
                                          </p:val>
                                        </p:tav>
                                        <p:tav tm="100000">
                                          <p:val>
                                            <p:fltVal val="0"/>
                                          </p:val>
                                        </p:tav>
                                      </p:tavLst>
                                    </p:anim>
                                    <p:animEffect transition="out" filter="fade">
                                      <p:cBhvr>
                                        <p:cTn id="22" dur="500"/>
                                        <p:tgtEl>
                                          <p:spTgt spid="31"/>
                                        </p:tgtEl>
                                      </p:cBhvr>
                                    </p:animEffect>
                                    <p:set>
                                      <p:cBhvr>
                                        <p:cTn id="23" dur="1" fill="hold">
                                          <p:stCondLst>
                                            <p:cond delay="499"/>
                                          </p:stCondLst>
                                        </p:cTn>
                                        <p:tgtEl>
                                          <p:spTgt spid="31"/>
                                        </p:tgtEl>
                                        <p:attrNameLst>
                                          <p:attrName>style.visibility</p:attrName>
                                        </p:attrNameLst>
                                      </p:cBhvr>
                                      <p:to>
                                        <p:strVal val="hidden"/>
                                      </p:to>
                                    </p:set>
                                  </p:childTnLst>
                                </p:cTn>
                              </p:par>
                              <p:par>
                                <p:cTn id="24" presetID="53" presetClass="exit" presetSubtype="32" fill="hold" nodeType="withEffect">
                                  <p:stCondLst>
                                    <p:cond delay="0"/>
                                  </p:stCondLst>
                                  <p:childTnLst>
                                    <p:anim calcmode="lin" valueType="num">
                                      <p:cBhvr>
                                        <p:cTn id="25" dur="10"/>
                                        <p:tgtEl>
                                          <p:spTgt spid="34"/>
                                        </p:tgtEl>
                                        <p:attrNameLst>
                                          <p:attrName>ppt_w</p:attrName>
                                        </p:attrNameLst>
                                      </p:cBhvr>
                                      <p:tavLst>
                                        <p:tav tm="0">
                                          <p:val>
                                            <p:strVal val="ppt_w"/>
                                          </p:val>
                                        </p:tav>
                                        <p:tav tm="100000">
                                          <p:val>
                                            <p:fltVal val="0"/>
                                          </p:val>
                                        </p:tav>
                                      </p:tavLst>
                                    </p:anim>
                                    <p:anim calcmode="lin" valueType="num">
                                      <p:cBhvr>
                                        <p:cTn id="26" dur="10"/>
                                        <p:tgtEl>
                                          <p:spTgt spid="34"/>
                                        </p:tgtEl>
                                        <p:attrNameLst>
                                          <p:attrName>ppt_h</p:attrName>
                                        </p:attrNameLst>
                                      </p:cBhvr>
                                      <p:tavLst>
                                        <p:tav tm="0">
                                          <p:val>
                                            <p:strVal val="ppt_h"/>
                                          </p:val>
                                        </p:tav>
                                        <p:tav tm="100000">
                                          <p:val>
                                            <p:fltVal val="0"/>
                                          </p:val>
                                        </p:tav>
                                      </p:tavLst>
                                    </p:anim>
                                    <p:animEffect transition="out" filter="fade">
                                      <p:cBhvr>
                                        <p:cTn id="27" dur="10"/>
                                        <p:tgtEl>
                                          <p:spTgt spid="34"/>
                                        </p:tgtEl>
                                      </p:cBhvr>
                                    </p:animEffect>
                                    <p:set>
                                      <p:cBhvr>
                                        <p:cTn id="28" dur="1" fill="hold">
                                          <p:stCondLst>
                                            <p:cond delay="9"/>
                                          </p:stCondLst>
                                        </p:cTn>
                                        <p:tgtEl>
                                          <p:spTgt spid="34"/>
                                        </p:tgtEl>
                                        <p:attrNameLst>
                                          <p:attrName>style.visibility</p:attrName>
                                        </p:attrNameLst>
                                      </p:cBhvr>
                                      <p:to>
                                        <p:strVal val="hidden"/>
                                      </p:to>
                                    </p:set>
                                  </p:childTnLst>
                                </p:cTn>
                              </p:par>
                              <p:par>
                                <p:cTn id="29" presetID="53" presetClass="exit" presetSubtype="32" fill="hold" nodeType="withEffect">
                                  <p:stCondLst>
                                    <p:cond delay="0"/>
                                  </p:stCondLst>
                                  <p:childTnLst>
                                    <p:anim calcmode="lin" valueType="num">
                                      <p:cBhvr>
                                        <p:cTn id="30" dur="10"/>
                                        <p:tgtEl>
                                          <p:spTgt spid="37"/>
                                        </p:tgtEl>
                                        <p:attrNameLst>
                                          <p:attrName>ppt_w</p:attrName>
                                        </p:attrNameLst>
                                      </p:cBhvr>
                                      <p:tavLst>
                                        <p:tav tm="0">
                                          <p:val>
                                            <p:strVal val="ppt_w"/>
                                          </p:val>
                                        </p:tav>
                                        <p:tav tm="100000">
                                          <p:val>
                                            <p:fltVal val="0"/>
                                          </p:val>
                                        </p:tav>
                                      </p:tavLst>
                                    </p:anim>
                                    <p:anim calcmode="lin" valueType="num">
                                      <p:cBhvr>
                                        <p:cTn id="31" dur="10"/>
                                        <p:tgtEl>
                                          <p:spTgt spid="37"/>
                                        </p:tgtEl>
                                        <p:attrNameLst>
                                          <p:attrName>ppt_h</p:attrName>
                                        </p:attrNameLst>
                                      </p:cBhvr>
                                      <p:tavLst>
                                        <p:tav tm="0">
                                          <p:val>
                                            <p:strVal val="ppt_h"/>
                                          </p:val>
                                        </p:tav>
                                        <p:tav tm="100000">
                                          <p:val>
                                            <p:fltVal val="0"/>
                                          </p:val>
                                        </p:tav>
                                      </p:tavLst>
                                    </p:anim>
                                    <p:animEffect transition="out" filter="fade">
                                      <p:cBhvr>
                                        <p:cTn id="32" dur="10"/>
                                        <p:tgtEl>
                                          <p:spTgt spid="37"/>
                                        </p:tgtEl>
                                      </p:cBhvr>
                                    </p:animEffect>
                                    <p:set>
                                      <p:cBhvr>
                                        <p:cTn id="33" dur="1" fill="hold">
                                          <p:stCondLst>
                                            <p:cond delay="9"/>
                                          </p:stCondLst>
                                        </p:cTn>
                                        <p:tgtEl>
                                          <p:spTgt spid="37"/>
                                        </p:tgtEl>
                                        <p:attrNameLst>
                                          <p:attrName>style.visibility</p:attrName>
                                        </p:attrNameLst>
                                      </p:cBhvr>
                                      <p:to>
                                        <p:strVal val="hidden"/>
                                      </p:to>
                                    </p:set>
                                  </p:childTnLst>
                                </p:cTn>
                              </p:par>
                              <p:par>
                                <p:cTn id="34" presetID="53" presetClass="exit" presetSubtype="32" fill="hold" nodeType="withEffect">
                                  <p:stCondLst>
                                    <p:cond delay="0"/>
                                  </p:stCondLst>
                                  <p:childTnLst>
                                    <p:anim calcmode="lin" valueType="num">
                                      <p:cBhvr>
                                        <p:cTn id="35" dur="10"/>
                                        <p:tgtEl>
                                          <p:spTgt spid="29"/>
                                        </p:tgtEl>
                                        <p:attrNameLst>
                                          <p:attrName>ppt_w</p:attrName>
                                        </p:attrNameLst>
                                      </p:cBhvr>
                                      <p:tavLst>
                                        <p:tav tm="0">
                                          <p:val>
                                            <p:strVal val="ppt_w"/>
                                          </p:val>
                                        </p:tav>
                                        <p:tav tm="100000">
                                          <p:val>
                                            <p:fltVal val="0"/>
                                          </p:val>
                                        </p:tav>
                                      </p:tavLst>
                                    </p:anim>
                                    <p:anim calcmode="lin" valueType="num">
                                      <p:cBhvr>
                                        <p:cTn id="36" dur="10"/>
                                        <p:tgtEl>
                                          <p:spTgt spid="29"/>
                                        </p:tgtEl>
                                        <p:attrNameLst>
                                          <p:attrName>ppt_h</p:attrName>
                                        </p:attrNameLst>
                                      </p:cBhvr>
                                      <p:tavLst>
                                        <p:tav tm="0">
                                          <p:val>
                                            <p:strVal val="ppt_h"/>
                                          </p:val>
                                        </p:tav>
                                        <p:tav tm="100000">
                                          <p:val>
                                            <p:fltVal val="0"/>
                                          </p:val>
                                        </p:tav>
                                      </p:tavLst>
                                    </p:anim>
                                    <p:animEffect transition="out" filter="fade">
                                      <p:cBhvr>
                                        <p:cTn id="37" dur="10"/>
                                        <p:tgtEl>
                                          <p:spTgt spid="29"/>
                                        </p:tgtEl>
                                      </p:cBhvr>
                                    </p:animEffect>
                                    <p:set>
                                      <p:cBhvr>
                                        <p:cTn id="38"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9" restart="whenNotActive" fill="hold" evtFilter="cancelBubble" nodeType="interactiveSeq">
                <p:stCondLst>
                  <p:cond evt="onClick" delay="0">
                    <p:tgtEl>
                      <p:spTgt spid="3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000" fill="hold"/>
                                        <p:tgtEl>
                                          <p:spTgt spid="35"/>
                                        </p:tgtEl>
                                        <p:attrNameLst>
                                          <p:attrName>fillcolor</p:attrName>
                                        </p:attrNameLst>
                                      </p:cBhvr>
                                      <p:to>
                                        <a:srgbClr val="39D3FF"/>
                                      </p:to>
                                    </p:animClr>
                                    <p:set>
                                      <p:cBhvr>
                                        <p:cTn id="44" dur="2000" fill="hold"/>
                                        <p:tgtEl>
                                          <p:spTgt spid="35"/>
                                        </p:tgtEl>
                                        <p:attrNameLst>
                                          <p:attrName>fill.type</p:attrName>
                                        </p:attrNameLst>
                                      </p:cBhvr>
                                      <p:to>
                                        <p:strVal val="solid"/>
                                      </p:to>
                                    </p:set>
                                    <p:set>
                                      <p:cBhvr>
                                        <p:cTn id="45" dur="2000" fill="hold"/>
                                        <p:tgtEl>
                                          <p:spTgt spid="35"/>
                                        </p:tgtEl>
                                        <p:attrNameLst>
                                          <p:attrName>fill.on</p:attrName>
                                        </p:attrNameLst>
                                      </p:cBhvr>
                                      <p:to>
                                        <p:strVal val="true"/>
                                      </p:to>
                                    </p:set>
                                  </p:childTnLst>
                                </p:cTn>
                              </p:par>
                              <p:par>
                                <p:cTn id="46" presetID="53" presetClass="exit" presetSubtype="32" fill="hold" grpId="0" nodeType="withEffect">
                                  <p:stCondLst>
                                    <p:cond delay="0"/>
                                  </p:stCondLst>
                                  <p:childTnLst>
                                    <p:anim calcmode="lin" valueType="num">
                                      <p:cBhvr>
                                        <p:cTn id="47" dur="500"/>
                                        <p:tgtEl>
                                          <p:spTgt spid="32"/>
                                        </p:tgtEl>
                                        <p:attrNameLst>
                                          <p:attrName>ppt_w</p:attrName>
                                        </p:attrNameLst>
                                      </p:cBhvr>
                                      <p:tavLst>
                                        <p:tav tm="0">
                                          <p:val>
                                            <p:strVal val="ppt_w"/>
                                          </p:val>
                                        </p:tav>
                                        <p:tav tm="100000">
                                          <p:val>
                                            <p:fltVal val="0"/>
                                          </p:val>
                                        </p:tav>
                                      </p:tavLst>
                                    </p:anim>
                                    <p:anim calcmode="lin" valueType="num">
                                      <p:cBhvr>
                                        <p:cTn id="48" dur="500"/>
                                        <p:tgtEl>
                                          <p:spTgt spid="32"/>
                                        </p:tgtEl>
                                        <p:attrNameLst>
                                          <p:attrName>ppt_h</p:attrName>
                                        </p:attrNameLst>
                                      </p:cBhvr>
                                      <p:tavLst>
                                        <p:tav tm="0">
                                          <p:val>
                                            <p:strVal val="ppt_h"/>
                                          </p:val>
                                        </p:tav>
                                        <p:tav tm="100000">
                                          <p:val>
                                            <p:fltVal val="0"/>
                                          </p:val>
                                        </p:tav>
                                      </p:tavLst>
                                    </p:anim>
                                    <p:animEffect transition="out" filter="fade">
                                      <p:cBhvr>
                                        <p:cTn id="49" dur="500"/>
                                        <p:tgtEl>
                                          <p:spTgt spid="32"/>
                                        </p:tgtEl>
                                      </p:cBhvr>
                                    </p:animEffect>
                                    <p:set>
                                      <p:cBhvr>
                                        <p:cTn id="50" dur="1" fill="hold">
                                          <p:stCondLst>
                                            <p:cond delay="499"/>
                                          </p:stCondLst>
                                        </p:cTn>
                                        <p:tgtEl>
                                          <p:spTgt spid="32"/>
                                        </p:tgtEl>
                                        <p:attrNameLst>
                                          <p:attrName>style.visibility</p:attrName>
                                        </p:attrNameLst>
                                      </p:cBhvr>
                                      <p:to>
                                        <p:strVal val="hidden"/>
                                      </p:to>
                                    </p:set>
                                  </p:childTnLst>
                                </p:cTn>
                              </p:par>
                              <p:par>
                                <p:cTn id="51" presetID="53" presetClass="exit" presetSubtype="32" fill="hold" grpId="2" nodeType="withEffect">
                                  <p:stCondLst>
                                    <p:cond delay="0"/>
                                  </p:stCondLst>
                                  <p:childTnLst>
                                    <p:anim calcmode="lin" valueType="num">
                                      <p:cBhvr>
                                        <p:cTn id="52" dur="500"/>
                                        <p:tgtEl>
                                          <p:spTgt spid="38"/>
                                        </p:tgtEl>
                                        <p:attrNameLst>
                                          <p:attrName>ppt_w</p:attrName>
                                        </p:attrNameLst>
                                      </p:cBhvr>
                                      <p:tavLst>
                                        <p:tav tm="0">
                                          <p:val>
                                            <p:strVal val="ppt_w"/>
                                          </p:val>
                                        </p:tav>
                                        <p:tav tm="100000">
                                          <p:val>
                                            <p:fltVal val="0"/>
                                          </p:val>
                                        </p:tav>
                                      </p:tavLst>
                                    </p:anim>
                                    <p:anim calcmode="lin" valueType="num">
                                      <p:cBhvr>
                                        <p:cTn id="53" dur="500"/>
                                        <p:tgtEl>
                                          <p:spTgt spid="38"/>
                                        </p:tgtEl>
                                        <p:attrNameLst>
                                          <p:attrName>ppt_h</p:attrName>
                                        </p:attrNameLst>
                                      </p:cBhvr>
                                      <p:tavLst>
                                        <p:tav tm="0">
                                          <p:val>
                                            <p:strVal val="ppt_h"/>
                                          </p:val>
                                        </p:tav>
                                        <p:tav tm="100000">
                                          <p:val>
                                            <p:fltVal val="0"/>
                                          </p:val>
                                        </p:tav>
                                      </p:tavLst>
                                    </p:anim>
                                    <p:animEffect transition="out" filter="fade">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cTn>
                              </p:par>
                              <p:par>
                                <p:cTn id="56" presetID="53" presetClass="exit" presetSubtype="32" fill="hold" grpId="1" nodeType="withEffect">
                                  <p:stCondLst>
                                    <p:cond delay="0"/>
                                  </p:stCondLst>
                                  <p:childTnLst>
                                    <p:anim calcmode="lin" valueType="num">
                                      <p:cBhvr>
                                        <p:cTn id="57" dur="500"/>
                                        <p:tgtEl>
                                          <p:spTgt spid="31"/>
                                        </p:tgtEl>
                                        <p:attrNameLst>
                                          <p:attrName>ppt_w</p:attrName>
                                        </p:attrNameLst>
                                      </p:cBhvr>
                                      <p:tavLst>
                                        <p:tav tm="0">
                                          <p:val>
                                            <p:strVal val="ppt_w"/>
                                          </p:val>
                                        </p:tav>
                                        <p:tav tm="100000">
                                          <p:val>
                                            <p:fltVal val="0"/>
                                          </p:val>
                                        </p:tav>
                                      </p:tavLst>
                                    </p:anim>
                                    <p:anim calcmode="lin" valueType="num">
                                      <p:cBhvr>
                                        <p:cTn id="58" dur="500"/>
                                        <p:tgtEl>
                                          <p:spTgt spid="31"/>
                                        </p:tgtEl>
                                        <p:attrNameLst>
                                          <p:attrName>ppt_h</p:attrName>
                                        </p:attrNameLst>
                                      </p:cBhvr>
                                      <p:tavLst>
                                        <p:tav tm="0">
                                          <p:val>
                                            <p:strVal val="ppt_h"/>
                                          </p:val>
                                        </p:tav>
                                        <p:tav tm="100000">
                                          <p:val>
                                            <p:fltVal val="0"/>
                                          </p:val>
                                        </p:tav>
                                      </p:tavLst>
                                    </p:anim>
                                    <p:animEffect transition="out" filter="fade">
                                      <p:cBhvr>
                                        <p:cTn id="59" dur="500"/>
                                        <p:tgtEl>
                                          <p:spTgt spid="31"/>
                                        </p:tgtEl>
                                      </p:cBhvr>
                                    </p:animEffect>
                                    <p:set>
                                      <p:cBhvr>
                                        <p:cTn id="60" dur="1" fill="hold">
                                          <p:stCondLst>
                                            <p:cond delay="499"/>
                                          </p:stCondLst>
                                        </p:cTn>
                                        <p:tgtEl>
                                          <p:spTgt spid="31"/>
                                        </p:tgtEl>
                                        <p:attrNameLst>
                                          <p:attrName>style.visibility</p:attrName>
                                        </p:attrNameLst>
                                      </p:cBhvr>
                                      <p:to>
                                        <p:strVal val="hidden"/>
                                      </p:to>
                                    </p:set>
                                  </p:childTnLst>
                                </p:cTn>
                              </p:par>
                              <p:par>
                                <p:cTn id="61" presetID="53" presetClass="exit" presetSubtype="32" fill="hold" nodeType="withEffect">
                                  <p:stCondLst>
                                    <p:cond delay="0"/>
                                  </p:stCondLst>
                                  <p:childTnLst>
                                    <p:anim calcmode="lin" valueType="num">
                                      <p:cBhvr>
                                        <p:cTn id="62" dur="10"/>
                                        <p:tgtEl>
                                          <p:spTgt spid="30"/>
                                        </p:tgtEl>
                                        <p:attrNameLst>
                                          <p:attrName>ppt_w</p:attrName>
                                        </p:attrNameLst>
                                      </p:cBhvr>
                                      <p:tavLst>
                                        <p:tav tm="0">
                                          <p:val>
                                            <p:strVal val="ppt_w"/>
                                          </p:val>
                                        </p:tav>
                                        <p:tav tm="100000">
                                          <p:val>
                                            <p:fltVal val="0"/>
                                          </p:val>
                                        </p:tav>
                                      </p:tavLst>
                                    </p:anim>
                                    <p:anim calcmode="lin" valueType="num">
                                      <p:cBhvr>
                                        <p:cTn id="63" dur="10"/>
                                        <p:tgtEl>
                                          <p:spTgt spid="30"/>
                                        </p:tgtEl>
                                        <p:attrNameLst>
                                          <p:attrName>ppt_h</p:attrName>
                                        </p:attrNameLst>
                                      </p:cBhvr>
                                      <p:tavLst>
                                        <p:tav tm="0">
                                          <p:val>
                                            <p:strVal val="ppt_h"/>
                                          </p:val>
                                        </p:tav>
                                        <p:tav tm="100000">
                                          <p:val>
                                            <p:fltVal val="0"/>
                                          </p:val>
                                        </p:tav>
                                      </p:tavLst>
                                    </p:anim>
                                    <p:animEffect transition="out" filter="fade">
                                      <p:cBhvr>
                                        <p:cTn id="64" dur="10"/>
                                        <p:tgtEl>
                                          <p:spTgt spid="30"/>
                                        </p:tgtEl>
                                      </p:cBhvr>
                                    </p:animEffect>
                                    <p:set>
                                      <p:cBhvr>
                                        <p:cTn id="65" dur="1" fill="hold">
                                          <p:stCondLst>
                                            <p:cond delay="9"/>
                                          </p:stCondLst>
                                        </p:cTn>
                                        <p:tgtEl>
                                          <p:spTgt spid="30"/>
                                        </p:tgtEl>
                                        <p:attrNameLst>
                                          <p:attrName>style.visibility</p:attrName>
                                        </p:attrNameLst>
                                      </p:cBhvr>
                                      <p:to>
                                        <p:strVal val="hidden"/>
                                      </p:to>
                                    </p:set>
                                  </p:childTnLst>
                                </p:cTn>
                              </p:par>
                              <p:par>
                                <p:cTn id="66" presetID="53" presetClass="exit" presetSubtype="32" fill="hold" nodeType="withEffect">
                                  <p:stCondLst>
                                    <p:cond delay="0"/>
                                  </p:stCondLst>
                                  <p:childTnLst>
                                    <p:anim calcmode="lin" valueType="num">
                                      <p:cBhvr>
                                        <p:cTn id="67" dur="10"/>
                                        <p:tgtEl>
                                          <p:spTgt spid="37"/>
                                        </p:tgtEl>
                                        <p:attrNameLst>
                                          <p:attrName>ppt_w</p:attrName>
                                        </p:attrNameLst>
                                      </p:cBhvr>
                                      <p:tavLst>
                                        <p:tav tm="0">
                                          <p:val>
                                            <p:strVal val="ppt_w"/>
                                          </p:val>
                                        </p:tav>
                                        <p:tav tm="100000">
                                          <p:val>
                                            <p:fltVal val="0"/>
                                          </p:val>
                                        </p:tav>
                                      </p:tavLst>
                                    </p:anim>
                                    <p:anim calcmode="lin" valueType="num">
                                      <p:cBhvr>
                                        <p:cTn id="68" dur="10"/>
                                        <p:tgtEl>
                                          <p:spTgt spid="37"/>
                                        </p:tgtEl>
                                        <p:attrNameLst>
                                          <p:attrName>ppt_h</p:attrName>
                                        </p:attrNameLst>
                                      </p:cBhvr>
                                      <p:tavLst>
                                        <p:tav tm="0">
                                          <p:val>
                                            <p:strVal val="ppt_h"/>
                                          </p:val>
                                        </p:tav>
                                        <p:tav tm="100000">
                                          <p:val>
                                            <p:fltVal val="0"/>
                                          </p:val>
                                        </p:tav>
                                      </p:tavLst>
                                    </p:anim>
                                    <p:animEffect transition="out" filter="fade">
                                      <p:cBhvr>
                                        <p:cTn id="69" dur="10"/>
                                        <p:tgtEl>
                                          <p:spTgt spid="37"/>
                                        </p:tgtEl>
                                      </p:cBhvr>
                                    </p:animEffect>
                                    <p:set>
                                      <p:cBhvr>
                                        <p:cTn id="70" dur="1" fill="hold">
                                          <p:stCondLst>
                                            <p:cond delay="9"/>
                                          </p:stCondLst>
                                        </p:cTn>
                                        <p:tgtEl>
                                          <p:spTgt spid="37"/>
                                        </p:tgtEl>
                                        <p:attrNameLst>
                                          <p:attrName>style.visibility</p:attrName>
                                        </p:attrNameLst>
                                      </p:cBhvr>
                                      <p:to>
                                        <p:strVal val="hidden"/>
                                      </p:to>
                                    </p:set>
                                  </p:childTnLst>
                                </p:cTn>
                              </p:par>
                              <p:par>
                                <p:cTn id="71" presetID="53" presetClass="exit" presetSubtype="32" fill="hold" nodeType="withEffect">
                                  <p:stCondLst>
                                    <p:cond delay="0"/>
                                  </p:stCondLst>
                                  <p:childTnLst>
                                    <p:anim calcmode="lin" valueType="num">
                                      <p:cBhvr>
                                        <p:cTn id="72" dur="10"/>
                                        <p:tgtEl>
                                          <p:spTgt spid="29"/>
                                        </p:tgtEl>
                                        <p:attrNameLst>
                                          <p:attrName>ppt_w</p:attrName>
                                        </p:attrNameLst>
                                      </p:cBhvr>
                                      <p:tavLst>
                                        <p:tav tm="0">
                                          <p:val>
                                            <p:strVal val="ppt_w"/>
                                          </p:val>
                                        </p:tav>
                                        <p:tav tm="100000">
                                          <p:val>
                                            <p:fltVal val="0"/>
                                          </p:val>
                                        </p:tav>
                                      </p:tavLst>
                                    </p:anim>
                                    <p:anim calcmode="lin" valueType="num">
                                      <p:cBhvr>
                                        <p:cTn id="73" dur="10"/>
                                        <p:tgtEl>
                                          <p:spTgt spid="29"/>
                                        </p:tgtEl>
                                        <p:attrNameLst>
                                          <p:attrName>ppt_h</p:attrName>
                                        </p:attrNameLst>
                                      </p:cBhvr>
                                      <p:tavLst>
                                        <p:tav tm="0">
                                          <p:val>
                                            <p:strVal val="ppt_h"/>
                                          </p:val>
                                        </p:tav>
                                        <p:tav tm="100000">
                                          <p:val>
                                            <p:fltVal val="0"/>
                                          </p:val>
                                        </p:tav>
                                      </p:tavLst>
                                    </p:anim>
                                    <p:animEffect transition="out" filter="fade">
                                      <p:cBhvr>
                                        <p:cTn id="74" dur="10"/>
                                        <p:tgtEl>
                                          <p:spTgt spid="29"/>
                                        </p:tgtEl>
                                      </p:cBhvr>
                                    </p:animEffect>
                                    <p:set>
                                      <p:cBhvr>
                                        <p:cTn id="75"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76" restart="whenNotActive" fill="hold" evtFilter="cancelBubble" nodeType="interactiveSeq">
                <p:stCondLst>
                  <p:cond evt="onClick" delay="0">
                    <p:tgtEl>
                      <p:spTgt spid="38"/>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000" fill="hold"/>
                                        <p:tgtEl>
                                          <p:spTgt spid="38"/>
                                        </p:tgtEl>
                                        <p:attrNameLst>
                                          <p:attrName>fillcolor</p:attrName>
                                        </p:attrNameLst>
                                      </p:cBhvr>
                                      <p:to>
                                        <a:srgbClr val="39D3FF"/>
                                      </p:to>
                                    </p:animClr>
                                    <p:set>
                                      <p:cBhvr>
                                        <p:cTn id="81" dur="2000" fill="hold"/>
                                        <p:tgtEl>
                                          <p:spTgt spid="38"/>
                                        </p:tgtEl>
                                        <p:attrNameLst>
                                          <p:attrName>fill.type</p:attrName>
                                        </p:attrNameLst>
                                      </p:cBhvr>
                                      <p:to>
                                        <p:strVal val="solid"/>
                                      </p:to>
                                    </p:set>
                                    <p:set>
                                      <p:cBhvr>
                                        <p:cTn id="82" dur="2000" fill="hold"/>
                                        <p:tgtEl>
                                          <p:spTgt spid="38"/>
                                        </p:tgtEl>
                                        <p:attrNameLst>
                                          <p:attrName>fill.on</p:attrName>
                                        </p:attrNameLst>
                                      </p:cBhvr>
                                      <p:to>
                                        <p:strVal val="true"/>
                                      </p:to>
                                    </p:set>
                                  </p:childTnLst>
                                </p:cTn>
                              </p:par>
                              <p:par>
                                <p:cTn id="83" presetID="53" presetClass="exit" presetSubtype="32" fill="hold" grpId="1" nodeType="withEffect">
                                  <p:stCondLst>
                                    <p:cond delay="0"/>
                                  </p:stCondLst>
                                  <p:childTnLst>
                                    <p:anim calcmode="lin" valueType="num">
                                      <p:cBhvr>
                                        <p:cTn id="84" dur="500"/>
                                        <p:tgtEl>
                                          <p:spTgt spid="32"/>
                                        </p:tgtEl>
                                        <p:attrNameLst>
                                          <p:attrName>ppt_w</p:attrName>
                                        </p:attrNameLst>
                                      </p:cBhvr>
                                      <p:tavLst>
                                        <p:tav tm="0">
                                          <p:val>
                                            <p:strVal val="ppt_w"/>
                                          </p:val>
                                        </p:tav>
                                        <p:tav tm="100000">
                                          <p:val>
                                            <p:fltVal val="0"/>
                                          </p:val>
                                        </p:tav>
                                      </p:tavLst>
                                    </p:anim>
                                    <p:anim calcmode="lin" valueType="num">
                                      <p:cBhvr>
                                        <p:cTn id="85" dur="500"/>
                                        <p:tgtEl>
                                          <p:spTgt spid="32"/>
                                        </p:tgtEl>
                                        <p:attrNameLst>
                                          <p:attrName>ppt_h</p:attrName>
                                        </p:attrNameLst>
                                      </p:cBhvr>
                                      <p:tavLst>
                                        <p:tav tm="0">
                                          <p:val>
                                            <p:strVal val="ppt_h"/>
                                          </p:val>
                                        </p:tav>
                                        <p:tav tm="100000">
                                          <p:val>
                                            <p:fltVal val="0"/>
                                          </p:val>
                                        </p:tav>
                                      </p:tavLst>
                                    </p:anim>
                                    <p:animEffect transition="out" filter="fade">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par>
                                <p:cTn id="88" presetID="53" presetClass="exit" presetSubtype="32" fill="hold" grpId="2" nodeType="withEffect">
                                  <p:stCondLst>
                                    <p:cond delay="0"/>
                                  </p:stCondLst>
                                  <p:childTnLst>
                                    <p:anim calcmode="lin" valueType="num">
                                      <p:cBhvr>
                                        <p:cTn id="89" dur="500"/>
                                        <p:tgtEl>
                                          <p:spTgt spid="35"/>
                                        </p:tgtEl>
                                        <p:attrNameLst>
                                          <p:attrName>ppt_w</p:attrName>
                                        </p:attrNameLst>
                                      </p:cBhvr>
                                      <p:tavLst>
                                        <p:tav tm="0">
                                          <p:val>
                                            <p:strVal val="ppt_w"/>
                                          </p:val>
                                        </p:tav>
                                        <p:tav tm="100000">
                                          <p:val>
                                            <p:fltVal val="0"/>
                                          </p:val>
                                        </p:tav>
                                      </p:tavLst>
                                    </p:anim>
                                    <p:anim calcmode="lin" valueType="num">
                                      <p:cBhvr>
                                        <p:cTn id="90" dur="500"/>
                                        <p:tgtEl>
                                          <p:spTgt spid="35"/>
                                        </p:tgtEl>
                                        <p:attrNameLst>
                                          <p:attrName>ppt_h</p:attrName>
                                        </p:attrNameLst>
                                      </p:cBhvr>
                                      <p:tavLst>
                                        <p:tav tm="0">
                                          <p:val>
                                            <p:strVal val="ppt_h"/>
                                          </p:val>
                                        </p:tav>
                                        <p:tav tm="100000">
                                          <p:val>
                                            <p:fltVal val="0"/>
                                          </p:val>
                                        </p:tav>
                                      </p:tavLst>
                                    </p:anim>
                                    <p:animEffect transition="out" filter="fade">
                                      <p:cBhvr>
                                        <p:cTn id="91" dur="500"/>
                                        <p:tgtEl>
                                          <p:spTgt spid="35"/>
                                        </p:tgtEl>
                                      </p:cBhvr>
                                    </p:animEffect>
                                    <p:set>
                                      <p:cBhvr>
                                        <p:cTn id="92" dur="1" fill="hold">
                                          <p:stCondLst>
                                            <p:cond delay="499"/>
                                          </p:stCondLst>
                                        </p:cTn>
                                        <p:tgtEl>
                                          <p:spTgt spid="35"/>
                                        </p:tgtEl>
                                        <p:attrNameLst>
                                          <p:attrName>style.visibility</p:attrName>
                                        </p:attrNameLst>
                                      </p:cBhvr>
                                      <p:to>
                                        <p:strVal val="hidden"/>
                                      </p:to>
                                    </p:set>
                                  </p:childTnLst>
                                </p:cTn>
                              </p:par>
                              <p:par>
                                <p:cTn id="93" presetID="53" presetClass="exit" presetSubtype="32" fill="hold" grpId="2" nodeType="withEffect">
                                  <p:stCondLst>
                                    <p:cond delay="0"/>
                                  </p:stCondLst>
                                  <p:childTnLst>
                                    <p:anim calcmode="lin" valueType="num">
                                      <p:cBhvr>
                                        <p:cTn id="94" dur="500"/>
                                        <p:tgtEl>
                                          <p:spTgt spid="31"/>
                                        </p:tgtEl>
                                        <p:attrNameLst>
                                          <p:attrName>ppt_w</p:attrName>
                                        </p:attrNameLst>
                                      </p:cBhvr>
                                      <p:tavLst>
                                        <p:tav tm="0">
                                          <p:val>
                                            <p:strVal val="ppt_w"/>
                                          </p:val>
                                        </p:tav>
                                        <p:tav tm="100000">
                                          <p:val>
                                            <p:fltVal val="0"/>
                                          </p:val>
                                        </p:tav>
                                      </p:tavLst>
                                    </p:anim>
                                    <p:anim calcmode="lin" valueType="num">
                                      <p:cBhvr>
                                        <p:cTn id="95" dur="500"/>
                                        <p:tgtEl>
                                          <p:spTgt spid="31"/>
                                        </p:tgtEl>
                                        <p:attrNameLst>
                                          <p:attrName>ppt_h</p:attrName>
                                        </p:attrNameLst>
                                      </p:cBhvr>
                                      <p:tavLst>
                                        <p:tav tm="0">
                                          <p:val>
                                            <p:strVal val="ppt_h"/>
                                          </p:val>
                                        </p:tav>
                                        <p:tav tm="100000">
                                          <p:val>
                                            <p:fltVal val="0"/>
                                          </p:val>
                                        </p:tav>
                                      </p:tavLst>
                                    </p:anim>
                                    <p:animEffect transition="out" filter="fade">
                                      <p:cBhvr>
                                        <p:cTn id="96" dur="500"/>
                                        <p:tgtEl>
                                          <p:spTgt spid="31"/>
                                        </p:tgtEl>
                                      </p:cBhvr>
                                    </p:animEffect>
                                    <p:set>
                                      <p:cBhvr>
                                        <p:cTn id="97" dur="1" fill="hold">
                                          <p:stCondLst>
                                            <p:cond delay="499"/>
                                          </p:stCondLst>
                                        </p:cTn>
                                        <p:tgtEl>
                                          <p:spTgt spid="31"/>
                                        </p:tgtEl>
                                        <p:attrNameLst>
                                          <p:attrName>style.visibility</p:attrName>
                                        </p:attrNameLst>
                                      </p:cBhvr>
                                      <p:to>
                                        <p:strVal val="hidden"/>
                                      </p:to>
                                    </p:set>
                                  </p:childTnLst>
                                </p:cTn>
                              </p:par>
                              <p:par>
                                <p:cTn id="98" presetID="53" presetClass="exit" presetSubtype="32" fill="hold" nodeType="withEffect">
                                  <p:stCondLst>
                                    <p:cond delay="0"/>
                                  </p:stCondLst>
                                  <p:childTnLst>
                                    <p:anim calcmode="lin" valueType="num">
                                      <p:cBhvr>
                                        <p:cTn id="99" dur="10"/>
                                        <p:tgtEl>
                                          <p:spTgt spid="30"/>
                                        </p:tgtEl>
                                        <p:attrNameLst>
                                          <p:attrName>ppt_w</p:attrName>
                                        </p:attrNameLst>
                                      </p:cBhvr>
                                      <p:tavLst>
                                        <p:tav tm="0">
                                          <p:val>
                                            <p:strVal val="ppt_w"/>
                                          </p:val>
                                        </p:tav>
                                        <p:tav tm="100000">
                                          <p:val>
                                            <p:fltVal val="0"/>
                                          </p:val>
                                        </p:tav>
                                      </p:tavLst>
                                    </p:anim>
                                    <p:anim calcmode="lin" valueType="num">
                                      <p:cBhvr>
                                        <p:cTn id="100" dur="10"/>
                                        <p:tgtEl>
                                          <p:spTgt spid="30"/>
                                        </p:tgtEl>
                                        <p:attrNameLst>
                                          <p:attrName>ppt_h</p:attrName>
                                        </p:attrNameLst>
                                      </p:cBhvr>
                                      <p:tavLst>
                                        <p:tav tm="0">
                                          <p:val>
                                            <p:strVal val="ppt_h"/>
                                          </p:val>
                                        </p:tav>
                                        <p:tav tm="100000">
                                          <p:val>
                                            <p:fltVal val="0"/>
                                          </p:val>
                                        </p:tav>
                                      </p:tavLst>
                                    </p:anim>
                                    <p:animEffect transition="out" filter="fade">
                                      <p:cBhvr>
                                        <p:cTn id="101" dur="10"/>
                                        <p:tgtEl>
                                          <p:spTgt spid="30"/>
                                        </p:tgtEl>
                                      </p:cBhvr>
                                    </p:animEffect>
                                    <p:set>
                                      <p:cBhvr>
                                        <p:cTn id="102" dur="1" fill="hold">
                                          <p:stCondLst>
                                            <p:cond delay="9"/>
                                          </p:stCondLst>
                                        </p:cTn>
                                        <p:tgtEl>
                                          <p:spTgt spid="30"/>
                                        </p:tgtEl>
                                        <p:attrNameLst>
                                          <p:attrName>style.visibility</p:attrName>
                                        </p:attrNameLst>
                                      </p:cBhvr>
                                      <p:to>
                                        <p:strVal val="hidden"/>
                                      </p:to>
                                    </p:set>
                                  </p:childTnLst>
                                </p:cTn>
                              </p:par>
                              <p:par>
                                <p:cTn id="103" presetID="53" presetClass="exit" presetSubtype="32" fill="hold" nodeType="withEffect">
                                  <p:stCondLst>
                                    <p:cond delay="0"/>
                                  </p:stCondLst>
                                  <p:childTnLst>
                                    <p:anim calcmode="lin" valueType="num">
                                      <p:cBhvr>
                                        <p:cTn id="104" dur="10"/>
                                        <p:tgtEl>
                                          <p:spTgt spid="34"/>
                                        </p:tgtEl>
                                        <p:attrNameLst>
                                          <p:attrName>ppt_w</p:attrName>
                                        </p:attrNameLst>
                                      </p:cBhvr>
                                      <p:tavLst>
                                        <p:tav tm="0">
                                          <p:val>
                                            <p:strVal val="ppt_w"/>
                                          </p:val>
                                        </p:tav>
                                        <p:tav tm="100000">
                                          <p:val>
                                            <p:fltVal val="0"/>
                                          </p:val>
                                        </p:tav>
                                      </p:tavLst>
                                    </p:anim>
                                    <p:anim calcmode="lin" valueType="num">
                                      <p:cBhvr>
                                        <p:cTn id="105" dur="10"/>
                                        <p:tgtEl>
                                          <p:spTgt spid="34"/>
                                        </p:tgtEl>
                                        <p:attrNameLst>
                                          <p:attrName>ppt_h</p:attrName>
                                        </p:attrNameLst>
                                      </p:cBhvr>
                                      <p:tavLst>
                                        <p:tav tm="0">
                                          <p:val>
                                            <p:strVal val="ppt_h"/>
                                          </p:val>
                                        </p:tav>
                                        <p:tav tm="100000">
                                          <p:val>
                                            <p:fltVal val="0"/>
                                          </p:val>
                                        </p:tav>
                                      </p:tavLst>
                                    </p:anim>
                                    <p:animEffect transition="out" filter="fade">
                                      <p:cBhvr>
                                        <p:cTn id="106" dur="10"/>
                                        <p:tgtEl>
                                          <p:spTgt spid="34"/>
                                        </p:tgtEl>
                                      </p:cBhvr>
                                    </p:animEffect>
                                    <p:set>
                                      <p:cBhvr>
                                        <p:cTn id="107" dur="1" fill="hold">
                                          <p:stCondLst>
                                            <p:cond delay="9"/>
                                          </p:stCondLst>
                                        </p:cTn>
                                        <p:tgtEl>
                                          <p:spTgt spid="34"/>
                                        </p:tgtEl>
                                        <p:attrNameLst>
                                          <p:attrName>style.visibility</p:attrName>
                                        </p:attrNameLst>
                                      </p:cBhvr>
                                      <p:to>
                                        <p:strVal val="hidden"/>
                                      </p:to>
                                    </p:set>
                                  </p:childTnLst>
                                </p:cTn>
                              </p:par>
                              <p:par>
                                <p:cTn id="108" presetID="53" presetClass="exit" presetSubtype="32" fill="hold" nodeType="withEffect">
                                  <p:stCondLst>
                                    <p:cond delay="0"/>
                                  </p:stCondLst>
                                  <p:childTnLst>
                                    <p:anim calcmode="lin" valueType="num">
                                      <p:cBhvr>
                                        <p:cTn id="109" dur="10"/>
                                        <p:tgtEl>
                                          <p:spTgt spid="29"/>
                                        </p:tgtEl>
                                        <p:attrNameLst>
                                          <p:attrName>ppt_w</p:attrName>
                                        </p:attrNameLst>
                                      </p:cBhvr>
                                      <p:tavLst>
                                        <p:tav tm="0">
                                          <p:val>
                                            <p:strVal val="ppt_w"/>
                                          </p:val>
                                        </p:tav>
                                        <p:tav tm="100000">
                                          <p:val>
                                            <p:fltVal val="0"/>
                                          </p:val>
                                        </p:tav>
                                      </p:tavLst>
                                    </p:anim>
                                    <p:anim calcmode="lin" valueType="num">
                                      <p:cBhvr>
                                        <p:cTn id="110" dur="10"/>
                                        <p:tgtEl>
                                          <p:spTgt spid="29"/>
                                        </p:tgtEl>
                                        <p:attrNameLst>
                                          <p:attrName>ppt_h</p:attrName>
                                        </p:attrNameLst>
                                      </p:cBhvr>
                                      <p:tavLst>
                                        <p:tav tm="0">
                                          <p:val>
                                            <p:strVal val="ppt_h"/>
                                          </p:val>
                                        </p:tav>
                                        <p:tav tm="100000">
                                          <p:val>
                                            <p:fltVal val="0"/>
                                          </p:val>
                                        </p:tav>
                                      </p:tavLst>
                                    </p:anim>
                                    <p:animEffect transition="out" filter="fade">
                                      <p:cBhvr>
                                        <p:cTn id="111" dur="10"/>
                                        <p:tgtEl>
                                          <p:spTgt spid="29"/>
                                        </p:tgtEl>
                                      </p:cBhvr>
                                    </p:animEffect>
                                    <p:set>
                                      <p:cBhvr>
                                        <p:cTn id="112"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3" restart="whenNotActive" fill="hold" evtFilter="cancelBubble" nodeType="interactiveSeq">
                <p:stCondLst>
                  <p:cond evt="onClick" delay="0">
                    <p:tgtEl>
                      <p:spTgt spid="31"/>
                    </p:tgtEl>
                  </p:cond>
                </p:stCondLst>
                <p:endSync evt="end" delay="0">
                  <p:rtn val="all"/>
                </p:endSync>
                <p:childTnLst>
                  <p:par>
                    <p:cTn id="114" fill="hold">
                      <p:stCondLst>
                        <p:cond delay="0"/>
                      </p:stCondLst>
                      <p:childTnLst>
                        <p:par>
                          <p:cTn id="115" fill="hold">
                            <p:stCondLst>
                              <p:cond delay="0"/>
                            </p:stCondLst>
                            <p:childTnLst>
                              <p:par>
                                <p:cTn id="116" presetID="1" presetClass="emph" presetSubtype="2" fill="hold" nodeType="clickEffect">
                                  <p:stCondLst>
                                    <p:cond delay="0"/>
                                  </p:stCondLst>
                                  <p:childTnLst>
                                    <p:animClr clrSpc="rgb" dir="cw">
                                      <p:cBhvr>
                                        <p:cTn id="117" dur="2000" fill="hold"/>
                                        <p:tgtEl>
                                          <p:spTgt spid="31"/>
                                        </p:tgtEl>
                                        <p:attrNameLst>
                                          <p:attrName>fillcolor</p:attrName>
                                        </p:attrNameLst>
                                      </p:cBhvr>
                                      <p:to>
                                        <a:srgbClr val="39D3FF"/>
                                      </p:to>
                                    </p:animClr>
                                    <p:set>
                                      <p:cBhvr>
                                        <p:cTn id="118" dur="2000" fill="hold"/>
                                        <p:tgtEl>
                                          <p:spTgt spid="31"/>
                                        </p:tgtEl>
                                        <p:attrNameLst>
                                          <p:attrName>fill.type</p:attrName>
                                        </p:attrNameLst>
                                      </p:cBhvr>
                                      <p:to>
                                        <p:strVal val="solid"/>
                                      </p:to>
                                    </p:set>
                                    <p:set>
                                      <p:cBhvr>
                                        <p:cTn id="119" dur="2000" fill="hold"/>
                                        <p:tgtEl>
                                          <p:spTgt spid="31"/>
                                        </p:tgtEl>
                                        <p:attrNameLst>
                                          <p:attrName>fill.on</p:attrName>
                                        </p:attrNameLst>
                                      </p:cBhvr>
                                      <p:to>
                                        <p:strVal val="true"/>
                                      </p:to>
                                    </p:set>
                                  </p:childTnLst>
                                </p:cTn>
                              </p:par>
                              <p:par>
                                <p:cTn id="120" presetID="53" presetClass="exit" presetSubtype="32" fill="hold" grpId="2" nodeType="withEffect">
                                  <p:stCondLst>
                                    <p:cond delay="0"/>
                                  </p:stCondLst>
                                  <p:childTnLst>
                                    <p:anim calcmode="lin" valueType="num">
                                      <p:cBhvr>
                                        <p:cTn id="121" dur="500"/>
                                        <p:tgtEl>
                                          <p:spTgt spid="32"/>
                                        </p:tgtEl>
                                        <p:attrNameLst>
                                          <p:attrName>ppt_w</p:attrName>
                                        </p:attrNameLst>
                                      </p:cBhvr>
                                      <p:tavLst>
                                        <p:tav tm="0">
                                          <p:val>
                                            <p:strVal val="ppt_w"/>
                                          </p:val>
                                        </p:tav>
                                        <p:tav tm="100000">
                                          <p:val>
                                            <p:fltVal val="0"/>
                                          </p:val>
                                        </p:tav>
                                      </p:tavLst>
                                    </p:anim>
                                    <p:anim calcmode="lin" valueType="num">
                                      <p:cBhvr>
                                        <p:cTn id="122" dur="500"/>
                                        <p:tgtEl>
                                          <p:spTgt spid="32"/>
                                        </p:tgtEl>
                                        <p:attrNameLst>
                                          <p:attrName>ppt_h</p:attrName>
                                        </p:attrNameLst>
                                      </p:cBhvr>
                                      <p:tavLst>
                                        <p:tav tm="0">
                                          <p:val>
                                            <p:strVal val="ppt_h"/>
                                          </p:val>
                                        </p:tav>
                                        <p:tav tm="100000">
                                          <p:val>
                                            <p:fltVal val="0"/>
                                          </p:val>
                                        </p:tav>
                                      </p:tavLst>
                                    </p:anim>
                                    <p:animEffect transition="out" filter="fade">
                                      <p:cBhvr>
                                        <p:cTn id="123" dur="500"/>
                                        <p:tgtEl>
                                          <p:spTgt spid="32"/>
                                        </p:tgtEl>
                                      </p:cBhvr>
                                    </p:animEffect>
                                    <p:set>
                                      <p:cBhvr>
                                        <p:cTn id="124" dur="1" fill="hold">
                                          <p:stCondLst>
                                            <p:cond delay="499"/>
                                          </p:stCondLst>
                                        </p:cTn>
                                        <p:tgtEl>
                                          <p:spTgt spid="32"/>
                                        </p:tgtEl>
                                        <p:attrNameLst>
                                          <p:attrName>style.visibility</p:attrName>
                                        </p:attrNameLst>
                                      </p:cBhvr>
                                      <p:to>
                                        <p:strVal val="hidden"/>
                                      </p:to>
                                    </p:set>
                                  </p:childTnLst>
                                </p:cTn>
                              </p:par>
                              <p:par>
                                <p:cTn id="125" presetID="53" presetClass="exit" presetSubtype="32" fill="hold" grpId="3" nodeType="withEffect">
                                  <p:stCondLst>
                                    <p:cond delay="0"/>
                                  </p:stCondLst>
                                  <p:childTnLst>
                                    <p:anim calcmode="lin" valueType="num">
                                      <p:cBhvr>
                                        <p:cTn id="126" dur="500"/>
                                        <p:tgtEl>
                                          <p:spTgt spid="35"/>
                                        </p:tgtEl>
                                        <p:attrNameLst>
                                          <p:attrName>ppt_w</p:attrName>
                                        </p:attrNameLst>
                                      </p:cBhvr>
                                      <p:tavLst>
                                        <p:tav tm="0">
                                          <p:val>
                                            <p:strVal val="ppt_w"/>
                                          </p:val>
                                        </p:tav>
                                        <p:tav tm="100000">
                                          <p:val>
                                            <p:fltVal val="0"/>
                                          </p:val>
                                        </p:tav>
                                      </p:tavLst>
                                    </p:anim>
                                    <p:anim calcmode="lin" valueType="num">
                                      <p:cBhvr>
                                        <p:cTn id="127" dur="500"/>
                                        <p:tgtEl>
                                          <p:spTgt spid="35"/>
                                        </p:tgtEl>
                                        <p:attrNameLst>
                                          <p:attrName>ppt_h</p:attrName>
                                        </p:attrNameLst>
                                      </p:cBhvr>
                                      <p:tavLst>
                                        <p:tav tm="0">
                                          <p:val>
                                            <p:strVal val="ppt_h"/>
                                          </p:val>
                                        </p:tav>
                                        <p:tav tm="100000">
                                          <p:val>
                                            <p:fltVal val="0"/>
                                          </p:val>
                                        </p:tav>
                                      </p:tavLst>
                                    </p:anim>
                                    <p:animEffect transition="out" filter="fade">
                                      <p:cBhvr>
                                        <p:cTn id="128" dur="500"/>
                                        <p:tgtEl>
                                          <p:spTgt spid="35"/>
                                        </p:tgtEl>
                                      </p:cBhvr>
                                    </p:animEffect>
                                    <p:set>
                                      <p:cBhvr>
                                        <p:cTn id="129" dur="1" fill="hold">
                                          <p:stCondLst>
                                            <p:cond delay="499"/>
                                          </p:stCondLst>
                                        </p:cTn>
                                        <p:tgtEl>
                                          <p:spTgt spid="35"/>
                                        </p:tgtEl>
                                        <p:attrNameLst>
                                          <p:attrName>style.visibility</p:attrName>
                                        </p:attrNameLst>
                                      </p:cBhvr>
                                      <p:to>
                                        <p:strVal val="hidden"/>
                                      </p:to>
                                    </p:set>
                                  </p:childTnLst>
                                </p:cTn>
                              </p:par>
                              <p:par>
                                <p:cTn id="130" presetID="53" presetClass="exit" presetSubtype="32" fill="hold" grpId="3" nodeType="withEffect">
                                  <p:stCondLst>
                                    <p:cond delay="0"/>
                                  </p:stCondLst>
                                  <p:childTnLst>
                                    <p:anim calcmode="lin" valueType="num">
                                      <p:cBhvr>
                                        <p:cTn id="131" dur="500"/>
                                        <p:tgtEl>
                                          <p:spTgt spid="38"/>
                                        </p:tgtEl>
                                        <p:attrNameLst>
                                          <p:attrName>ppt_w</p:attrName>
                                        </p:attrNameLst>
                                      </p:cBhvr>
                                      <p:tavLst>
                                        <p:tav tm="0">
                                          <p:val>
                                            <p:strVal val="ppt_w"/>
                                          </p:val>
                                        </p:tav>
                                        <p:tav tm="100000">
                                          <p:val>
                                            <p:fltVal val="0"/>
                                          </p:val>
                                        </p:tav>
                                      </p:tavLst>
                                    </p:anim>
                                    <p:anim calcmode="lin" valueType="num">
                                      <p:cBhvr>
                                        <p:cTn id="132" dur="500"/>
                                        <p:tgtEl>
                                          <p:spTgt spid="38"/>
                                        </p:tgtEl>
                                        <p:attrNameLst>
                                          <p:attrName>ppt_h</p:attrName>
                                        </p:attrNameLst>
                                      </p:cBhvr>
                                      <p:tavLst>
                                        <p:tav tm="0">
                                          <p:val>
                                            <p:strVal val="ppt_h"/>
                                          </p:val>
                                        </p:tav>
                                        <p:tav tm="100000">
                                          <p:val>
                                            <p:fltVal val="0"/>
                                          </p:val>
                                        </p:tav>
                                      </p:tavLst>
                                    </p:anim>
                                    <p:animEffect transition="out" filter="fade">
                                      <p:cBhvr>
                                        <p:cTn id="133" dur="500"/>
                                        <p:tgtEl>
                                          <p:spTgt spid="38"/>
                                        </p:tgtEl>
                                      </p:cBhvr>
                                    </p:animEffect>
                                    <p:set>
                                      <p:cBhvr>
                                        <p:cTn id="134" dur="1" fill="hold">
                                          <p:stCondLst>
                                            <p:cond delay="499"/>
                                          </p:stCondLst>
                                        </p:cTn>
                                        <p:tgtEl>
                                          <p:spTgt spid="38"/>
                                        </p:tgtEl>
                                        <p:attrNameLst>
                                          <p:attrName>style.visibility</p:attrName>
                                        </p:attrNameLst>
                                      </p:cBhvr>
                                      <p:to>
                                        <p:strVal val="hidden"/>
                                      </p:to>
                                    </p:set>
                                  </p:childTnLst>
                                </p:cTn>
                              </p:par>
                              <p:par>
                                <p:cTn id="135" presetID="53" presetClass="exit" presetSubtype="32" fill="hold" nodeType="withEffect">
                                  <p:stCondLst>
                                    <p:cond delay="0"/>
                                  </p:stCondLst>
                                  <p:childTnLst>
                                    <p:anim calcmode="lin" valueType="num">
                                      <p:cBhvr>
                                        <p:cTn id="136" dur="10"/>
                                        <p:tgtEl>
                                          <p:spTgt spid="30"/>
                                        </p:tgtEl>
                                        <p:attrNameLst>
                                          <p:attrName>ppt_w</p:attrName>
                                        </p:attrNameLst>
                                      </p:cBhvr>
                                      <p:tavLst>
                                        <p:tav tm="0">
                                          <p:val>
                                            <p:strVal val="ppt_w"/>
                                          </p:val>
                                        </p:tav>
                                        <p:tav tm="100000">
                                          <p:val>
                                            <p:fltVal val="0"/>
                                          </p:val>
                                        </p:tav>
                                      </p:tavLst>
                                    </p:anim>
                                    <p:anim calcmode="lin" valueType="num">
                                      <p:cBhvr>
                                        <p:cTn id="137" dur="10"/>
                                        <p:tgtEl>
                                          <p:spTgt spid="30"/>
                                        </p:tgtEl>
                                        <p:attrNameLst>
                                          <p:attrName>ppt_h</p:attrName>
                                        </p:attrNameLst>
                                      </p:cBhvr>
                                      <p:tavLst>
                                        <p:tav tm="0">
                                          <p:val>
                                            <p:strVal val="ppt_h"/>
                                          </p:val>
                                        </p:tav>
                                        <p:tav tm="100000">
                                          <p:val>
                                            <p:fltVal val="0"/>
                                          </p:val>
                                        </p:tav>
                                      </p:tavLst>
                                    </p:anim>
                                    <p:animEffect transition="out" filter="fade">
                                      <p:cBhvr>
                                        <p:cTn id="138" dur="10"/>
                                        <p:tgtEl>
                                          <p:spTgt spid="30"/>
                                        </p:tgtEl>
                                      </p:cBhvr>
                                    </p:animEffect>
                                    <p:set>
                                      <p:cBhvr>
                                        <p:cTn id="139" dur="1" fill="hold">
                                          <p:stCondLst>
                                            <p:cond delay="9"/>
                                          </p:stCondLst>
                                        </p:cTn>
                                        <p:tgtEl>
                                          <p:spTgt spid="30"/>
                                        </p:tgtEl>
                                        <p:attrNameLst>
                                          <p:attrName>style.visibility</p:attrName>
                                        </p:attrNameLst>
                                      </p:cBhvr>
                                      <p:to>
                                        <p:strVal val="hidden"/>
                                      </p:to>
                                    </p:set>
                                  </p:childTnLst>
                                </p:cTn>
                              </p:par>
                              <p:par>
                                <p:cTn id="140" presetID="53" presetClass="exit" presetSubtype="32" fill="hold" nodeType="withEffect">
                                  <p:stCondLst>
                                    <p:cond delay="0"/>
                                  </p:stCondLst>
                                  <p:childTnLst>
                                    <p:anim calcmode="lin" valueType="num">
                                      <p:cBhvr>
                                        <p:cTn id="141" dur="10"/>
                                        <p:tgtEl>
                                          <p:spTgt spid="34"/>
                                        </p:tgtEl>
                                        <p:attrNameLst>
                                          <p:attrName>ppt_w</p:attrName>
                                        </p:attrNameLst>
                                      </p:cBhvr>
                                      <p:tavLst>
                                        <p:tav tm="0">
                                          <p:val>
                                            <p:strVal val="ppt_w"/>
                                          </p:val>
                                        </p:tav>
                                        <p:tav tm="100000">
                                          <p:val>
                                            <p:fltVal val="0"/>
                                          </p:val>
                                        </p:tav>
                                      </p:tavLst>
                                    </p:anim>
                                    <p:anim calcmode="lin" valueType="num">
                                      <p:cBhvr>
                                        <p:cTn id="142" dur="10"/>
                                        <p:tgtEl>
                                          <p:spTgt spid="34"/>
                                        </p:tgtEl>
                                        <p:attrNameLst>
                                          <p:attrName>ppt_h</p:attrName>
                                        </p:attrNameLst>
                                      </p:cBhvr>
                                      <p:tavLst>
                                        <p:tav tm="0">
                                          <p:val>
                                            <p:strVal val="ppt_h"/>
                                          </p:val>
                                        </p:tav>
                                        <p:tav tm="100000">
                                          <p:val>
                                            <p:fltVal val="0"/>
                                          </p:val>
                                        </p:tav>
                                      </p:tavLst>
                                    </p:anim>
                                    <p:animEffect transition="out" filter="fade">
                                      <p:cBhvr>
                                        <p:cTn id="143" dur="10"/>
                                        <p:tgtEl>
                                          <p:spTgt spid="34"/>
                                        </p:tgtEl>
                                      </p:cBhvr>
                                    </p:animEffect>
                                    <p:set>
                                      <p:cBhvr>
                                        <p:cTn id="144" dur="1" fill="hold">
                                          <p:stCondLst>
                                            <p:cond delay="9"/>
                                          </p:stCondLst>
                                        </p:cTn>
                                        <p:tgtEl>
                                          <p:spTgt spid="34"/>
                                        </p:tgtEl>
                                        <p:attrNameLst>
                                          <p:attrName>style.visibility</p:attrName>
                                        </p:attrNameLst>
                                      </p:cBhvr>
                                      <p:to>
                                        <p:strVal val="hidden"/>
                                      </p:to>
                                    </p:set>
                                  </p:childTnLst>
                                </p:cTn>
                              </p:par>
                              <p:par>
                                <p:cTn id="145" presetID="53" presetClass="exit" presetSubtype="32" fill="hold" nodeType="withEffect">
                                  <p:stCondLst>
                                    <p:cond delay="0"/>
                                  </p:stCondLst>
                                  <p:childTnLst>
                                    <p:anim calcmode="lin" valueType="num">
                                      <p:cBhvr>
                                        <p:cTn id="146" dur="10"/>
                                        <p:tgtEl>
                                          <p:spTgt spid="37"/>
                                        </p:tgtEl>
                                        <p:attrNameLst>
                                          <p:attrName>ppt_w</p:attrName>
                                        </p:attrNameLst>
                                      </p:cBhvr>
                                      <p:tavLst>
                                        <p:tav tm="0">
                                          <p:val>
                                            <p:strVal val="ppt_w"/>
                                          </p:val>
                                        </p:tav>
                                        <p:tav tm="100000">
                                          <p:val>
                                            <p:fltVal val="0"/>
                                          </p:val>
                                        </p:tav>
                                      </p:tavLst>
                                    </p:anim>
                                    <p:anim calcmode="lin" valueType="num">
                                      <p:cBhvr>
                                        <p:cTn id="147" dur="10"/>
                                        <p:tgtEl>
                                          <p:spTgt spid="37"/>
                                        </p:tgtEl>
                                        <p:attrNameLst>
                                          <p:attrName>ppt_h</p:attrName>
                                        </p:attrNameLst>
                                      </p:cBhvr>
                                      <p:tavLst>
                                        <p:tav tm="0">
                                          <p:val>
                                            <p:strVal val="ppt_h"/>
                                          </p:val>
                                        </p:tav>
                                        <p:tav tm="100000">
                                          <p:val>
                                            <p:fltVal val="0"/>
                                          </p:val>
                                        </p:tav>
                                      </p:tavLst>
                                    </p:anim>
                                    <p:animEffect transition="out" filter="fade">
                                      <p:cBhvr>
                                        <p:cTn id="148" dur="10"/>
                                        <p:tgtEl>
                                          <p:spTgt spid="37"/>
                                        </p:tgtEl>
                                      </p:cBhvr>
                                    </p:animEffect>
                                    <p:set>
                                      <p:cBhvr>
                                        <p:cTn id="149" dur="1" fill="hold">
                                          <p:stCondLst>
                                            <p:cond delay="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50" restart="whenNotActive" fill="hold" evtFilter="cancelBubble" nodeType="interactiveSeq">
                <p:stCondLst>
                  <p:cond evt="onClick" delay="0">
                    <p:tgtEl>
                      <p:spTgt spid="28"/>
                    </p:tgtEl>
                  </p:cond>
                </p:stCondLst>
                <p:endSync evt="end" delay="0">
                  <p:rtn val="all"/>
                </p:endSync>
                <p:childTnLst>
                  <p:par>
                    <p:cTn id="151" fill="hold">
                      <p:stCondLst>
                        <p:cond delay="0"/>
                      </p:stCondLst>
                      <p:childTnLst>
                        <p:par>
                          <p:cTn id="152" fill="hold">
                            <p:stCondLst>
                              <p:cond delay="0"/>
                            </p:stCondLst>
                            <p:childTnLst>
                              <p:par>
                                <p:cTn id="153" presetID="53" presetClass="exit" presetSubtype="32" fill="hold" grpId="3" nodeType="clickEffect">
                                  <p:stCondLst>
                                    <p:cond delay="0"/>
                                  </p:stCondLst>
                                  <p:childTnLst>
                                    <p:anim calcmode="lin" valueType="num">
                                      <p:cBhvr>
                                        <p:cTn id="154" dur="500"/>
                                        <p:tgtEl>
                                          <p:spTgt spid="32"/>
                                        </p:tgtEl>
                                        <p:attrNameLst>
                                          <p:attrName>ppt_w</p:attrName>
                                        </p:attrNameLst>
                                      </p:cBhvr>
                                      <p:tavLst>
                                        <p:tav tm="0">
                                          <p:val>
                                            <p:strVal val="ppt_w"/>
                                          </p:val>
                                        </p:tav>
                                        <p:tav tm="100000">
                                          <p:val>
                                            <p:fltVal val="0"/>
                                          </p:val>
                                        </p:tav>
                                      </p:tavLst>
                                    </p:anim>
                                    <p:anim calcmode="lin" valueType="num">
                                      <p:cBhvr>
                                        <p:cTn id="155" dur="500"/>
                                        <p:tgtEl>
                                          <p:spTgt spid="32"/>
                                        </p:tgtEl>
                                        <p:attrNameLst>
                                          <p:attrName>ppt_h</p:attrName>
                                        </p:attrNameLst>
                                      </p:cBhvr>
                                      <p:tavLst>
                                        <p:tav tm="0">
                                          <p:val>
                                            <p:strVal val="ppt_h"/>
                                          </p:val>
                                        </p:tav>
                                        <p:tav tm="100000">
                                          <p:val>
                                            <p:fltVal val="0"/>
                                          </p:val>
                                        </p:tav>
                                      </p:tavLst>
                                    </p:anim>
                                    <p:animEffect transition="out" filter="fade">
                                      <p:cBhvr>
                                        <p:cTn id="156" dur="500"/>
                                        <p:tgtEl>
                                          <p:spTgt spid="32"/>
                                        </p:tgtEl>
                                      </p:cBhvr>
                                    </p:animEffect>
                                    <p:set>
                                      <p:cBhvr>
                                        <p:cTn id="157" dur="1" fill="hold">
                                          <p:stCondLst>
                                            <p:cond delay="499"/>
                                          </p:stCondLst>
                                        </p:cTn>
                                        <p:tgtEl>
                                          <p:spTgt spid="32"/>
                                        </p:tgtEl>
                                        <p:attrNameLst>
                                          <p:attrName>style.visibility</p:attrName>
                                        </p:attrNameLst>
                                      </p:cBhvr>
                                      <p:to>
                                        <p:strVal val="hidden"/>
                                      </p:to>
                                    </p:set>
                                  </p:childTnLst>
                                </p:cTn>
                              </p:par>
                              <p:par>
                                <p:cTn id="158" presetID="53" presetClass="exit" presetSubtype="32" fill="hold" grpId="4" nodeType="withEffect">
                                  <p:stCondLst>
                                    <p:cond delay="0"/>
                                  </p:stCondLst>
                                  <p:childTnLst>
                                    <p:anim calcmode="lin" valueType="num">
                                      <p:cBhvr>
                                        <p:cTn id="159" dur="500"/>
                                        <p:tgtEl>
                                          <p:spTgt spid="35"/>
                                        </p:tgtEl>
                                        <p:attrNameLst>
                                          <p:attrName>ppt_w</p:attrName>
                                        </p:attrNameLst>
                                      </p:cBhvr>
                                      <p:tavLst>
                                        <p:tav tm="0">
                                          <p:val>
                                            <p:strVal val="ppt_w"/>
                                          </p:val>
                                        </p:tav>
                                        <p:tav tm="100000">
                                          <p:val>
                                            <p:fltVal val="0"/>
                                          </p:val>
                                        </p:tav>
                                      </p:tavLst>
                                    </p:anim>
                                    <p:anim calcmode="lin" valueType="num">
                                      <p:cBhvr>
                                        <p:cTn id="160" dur="500"/>
                                        <p:tgtEl>
                                          <p:spTgt spid="35"/>
                                        </p:tgtEl>
                                        <p:attrNameLst>
                                          <p:attrName>ppt_h</p:attrName>
                                        </p:attrNameLst>
                                      </p:cBhvr>
                                      <p:tavLst>
                                        <p:tav tm="0">
                                          <p:val>
                                            <p:strVal val="ppt_h"/>
                                          </p:val>
                                        </p:tav>
                                        <p:tav tm="100000">
                                          <p:val>
                                            <p:fltVal val="0"/>
                                          </p:val>
                                        </p:tav>
                                      </p:tavLst>
                                    </p:anim>
                                    <p:animEffect transition="out" filter="fade">
                                      <p:cBhvr>
                                        <p:cTn id="161" dur="500"/>
                                        <p:tgtEl>
                                          <p:spTgt spid="35"/>
                                        </p:tgtEl>
                                      </p:cBhvr>
                                    </p:animEffect>
                                    <p:set>
                                      <p:cBhvr>
                                        <p:cTn id="162" dur="1" fill="hold">
                                          <p:stCondLst>
                                            <p:cond delay="499"/>
                                          </p:stCondLst>
                                        </p:cTn>
                                        <p:tgtEl>
                                          <p:spTgt spid="35"/>
                                        </p:tgtEl>
                                        <p:attrNameLst>
                                          <p:attrName>style.visibility</p:attrName>
                                        </p:attrNameLst>
                                      </p:cBhvr>
                                      <p:to>
                                        <p:strVal val="hidden"/>
                                      </p:to>
                                    </p:set>
                                  </p:childTnLst>
                                </p:cTn>
                              </p:par>
                              <p:par>
                                <p:cTn id="163" presetID="53" presetClass="exit" presetSubtype="32" fill="hold" grpId="4" nodeType="withEffect">
                                  <p:stCondLst>
                                    <p:cond delay="0"/>
                                  </p:stCondLst>
                                  <p:childTnLst>
                                    <p:anim calcmode="lin" valueType="num">
                                      <p:cBhvr>
                                        <p:cTn id="164" dur="500"/>
                                        <p:tgtEl>
                                          <p:spTgt spid="38"/>
                                        </p:tgtEl>
                                        <p:attrNameLst>
                                          <p:attrName>ppt_w</p:attrName>
                                        </p:attrNameLst>
                                      </p:cBhvr>
                                      <p:tavLst>
                                        <p:tav tm="0">
                                          <p:val>
                                            <p:strVal val="ppt_w"/>
                                          </p:val>
                                        </p:tav>
                                        <p:tav tm="100000">
                                          <p:val>
                                            <p:fltVal val="0"/>
                                          </p:val>
                                        </p:tav>
                                      </p:tavLst>
                                    </p:anim>
                                    <p:anim calcmode="lin" valueType="num">
                                      <p:cBhvr>
                                        <p:cTn id="165" dur="500"/>
                                        <p:tgtEl>
                                          <p:spTgt spid="38"/>
                                        </p:tgtEl>
                                        <p:attrNameLst>
                                          <p:attrName>ppt_h</p:attrName>
                                        </p:attrNameLst>
                                      </p:cBhvr>
                                      <p:tavLst>
                                        <p:tav tm="0">
                                          <p:val>
                                            <p:strVal val="ppt_h"/>
                                          </p:val>
                                        </p:tav>
                                        <p:tav tm="100000">
                                          <p:val>
                                            <p:fltVal val="0"/>
                                          </p:val>
                                        </p:tav>
                                      </p:tavLst>
                                    </p:anim>
                                    <p:animEffect transition="out" filter="fade">
                                      <p:cBhvr>
                                        <p:cTn id="166" dur="500"/>
                                        <p:tgtEl>
                                          <p:spTgt spid="38"/>
                                        </p:tgtEl>
                                      </p:cBhvr>
                                    </p:animEffect>
                                    <p:set>
                                      <p:cBhvr>
                                        <p:cTn id="167" dur="1" fill="hold">
                                          <p:stCondLst>
                                            <p:cond delay="499"/>
                                          </p:stCondLst>
                                        </p:cTn>
                                        <p:tgtEl>
                                          <p:spTgt spid="38"/>
                                        </p:tgtEl>
                                        <p:attrNameLst>
                                          <p:attrName>style.visibility</p:attrName>
                                        </p:attrNameLst>
                                      </p:cBhvr>
                                      <p:to>
                                        <p:strVal val="hidden"/>
                                      </p:to>
                                    </p:set>
                                  </p:childTnLst>
                                </p:cTn>
                              </p:par>
                              <p:par>
                                <p:cTn id="168" presetID="53" presetClass="exit" presetSubtype="32" fill="hold" grpId="3" nodeType="withEffect">
                                  <p:stCondLst>
                                    <p:cond delay="0"/>
                                  </p:stCondLst>
                                  <p:childTnLst>
                                    <p:anim calcmode="lin" valueType="num">
                                      <p:cBhvr>
                                        <p:cTn id="169" dur="500"/>
                                        <p:tgtEl>
                                          <p:spTgt spid="31"/>
                                        </p:tgtEl>
                                        <p:attrNameLst>
                                          <p:attrName>ppt_w</p:attrName>
                                        </p:attrNameLst>
                                      </p:cBhvr>
                                      <p:tavLst>
                                        <p:tav tm="0">
                                          <p:val>
                                            <p:strVal val="ppt_w"/>
                                          </p:val>
                                        </p:tav>
                                        <p:tav tm="100000">
                                          <p:val>
                                            <p:fltVal val="0"/>
                                          </p:val>
                                        </p:tav>
                                      </p:tavLst>
                                    </p:anim>
                                    <p:anim calcmode="lin" valueType="num">
                                      <p:cBhvr>
                                        <p:cTn id="170" dur="500"/>
                                        <p:tgtEl>
                                          <p:spTgt spid="31"/>
                                        </p:tgtEl>
                                        <p:attrNameLst>
                                          <p:attrName>ppt_h</p:attrName>
                                        </p:attrNameLst>
                                      </p:cBhvr>
                                      <p:tavLst>
                                        <p:tav tm="0">
                                          <p:val>
                                            <p:strVal val="ppt_h"/>
                                          </p:val>
                                        </p:tav>
                                        <p:tav tm="100000">
                                          <p:val>
                                            <p:fltVal val="0"/>
                                          </p:val>
                                        </p:tav>
                                      </p:tavLst>
                                    </p:anim>
                                    <p:animEffect transition="out" filter="fade">
                                      <p:cBhvr>
                                        <p:cTn id="171" dur="500"/>
                                        <p:tgtEl>
                                          <p:spTgt spid="31"/>
                                        </p:tgtEl>
                                      </p:cBhvr>
                                    </p:animEffect>
                                    <p:set>
                                      <p:cBhvr>
                                        <p:cTn id="17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31" grpId="0" animBg="1"/>
      <p:bldP spid="31" grpId="1" animBg="1"/>
      <p:bldP spid="31" grpId="2" animBg="1"/>
      <p:bldP spid="31" grpId="3" animBg="1"/>
      <p:bldP spid="32" grpId="0" animBg="1"/>
      <p:bldP spid="32" grpId="1" animBg="1"/>
      <p:bldP spid="32" grpId="2" animBg="1"/>
      <p:bldP spid="32" grpId="3" animBg="1"/>
      <p:bldP spid="35" grpId="0" animBg="1"/>
      <p:bldP spid="35" grpId="1" animBg="1"/>
      <p:bldP spid="35" grpId="2" animBg="1"/>
      <p:bldP spid="35" grpId="3" animBg="1"/>
      <p:bldP spid="35" grpId="4" animBg="1"/>
      <p:bldP spid="38" grpId="0" animBg="1"/>
      <p:bldP spid="38" grpId="1" animBg="1"/>
      <p:bldP spid="38" grpId="2" animBg="1"/>
      <p:bldP spid="38" grpId="3" animBg="1"/>
      <p:bldP spid="38" grpId="4"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3B5C6-D929-F9D0-CF64-B2FD5D1F4A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2C718D-F6B4-3A4A-23C2-CE6A90E4C7D5}"/>
              </a:ext>
            </a:extLst>
          </p:cNvPr>
          <p:cNvSpPr>
            <a:spLocks noGrp="1"/>
          </p:cNvSpPr>
          <p:nvPr>
            <p:ph type="title"/>
          </p:nvPr>
        </p:nvSpPr>
        <p:spPr>
          <a:xfrm>
            <a:off x="5484271" y="1046162"/>
            <a:ext cx="5673723" cy="1325563"/>
          </a:xfrm>
        </p:spPr>
        <p:txBody>
          <a:bodyPr>
            <a:normAutofit/>
          </a:bodyPr>
          <a:lstStyle/>
          <a:p>
            <a:r>
              <a:rPr lang="en-US" sz="2600" b="1" dirty="0">
                <a:solidFill>
                  <a:srgbClr val="005987"/>
                </a:solidFill>
                <a:latin typeface="Century Gothic" panose="020B0502020202020204" pitchFamily="34" charset="0"/>
              </a:rPr>
              <a:t>Dyslexia affects 1 in 10 people.</a:t>
            </a:r>
          </a:p>
        </p:txBody>
      </p:sp>
      <p:sp>
        <p:nvSpPr>
          <p:cNvPr id="4" name="Content Placeholder 3">
            <a:extLst>
              <a:ext uri="{FF2B5EF4-FFF2-40B4-BE49-F238E27FC236}">
                <a16:creationId xmlns:a16="http://schemas.microsoft.com/office/drawing/2014/main" id="{6FB6A791-C10F-463F-85E4-8A344D5375C0}"/>
              </a:ext>
            </a:extLst>
          </p:cNvPr>
          <p:cNvSpPr>
            <a:spLocks noGrp="1"/>
          </p:cNvSpPr>
          <p:nvPr>
            <p:ph sz="half" idx="2"/>
          </p:nvPr>
        </p:nvSpPr>
        <p:spPr>
          <a:xfrm>
            <a:off x="5484271" y="2506662"/>
            <a:ext cx="5673723" cy="4351338"/>
          </a:xfrm>
        </p:spPr>
        <p:txBody>
          <a:bodyPr>
            <a:normAutofit/>
          </a:bodyPr>
          <a:lstStyle/>
          <a:p>
            <a:pPr marL="0" indent="0">
              <a:lnSpc>
                <a:spcPct val="110000"/>
              </a:lnSpc>
              <a:buNone/>
            </a:pPr>
            <a:r>
              <a:rPr lang="en-GB" sz="2000" dirty="0">
                <a:solidFill>
                  <a:srgbClr val="005987"/>
                </a:solidFill>
                <a:effectLst/>
                <a:latin typeface="Century Gothic" panose="020B0502020202020204" pitchFamily="34" charset="0"/>
              </a:rPr>
              <a:t>That means that over 1 million young people in schools across the UK have dyslexia. At least </a:t>
            </a:r>
            <a:r>
              <a:rPr lang="en-GB" sz="2000" dirty="0">
                <a:solidFill>
                  <a:srgbClr val="005987"/>
                </a:solidFill>
                <a:latin typeface="Century Gothic" panose="020B0502020202020204" pitchFamily="34" charset="0"/>
              </a:rPr>
              <a:t>three</a:t>
            </a:r>
            <a:r>
              <a:rPr lang="en-GB" sz="2000" dirty="0">
                <a:solidFill>
                  <a:srgbClr val="005987"/>
                </a:solidFill>
                <a:effectLst/>
                <a:latin typeface="Century Gothic" panose="020B0502020202020204" pitchFamily="34" charset="0"/>
              </a:rPr>
              <a:t> people in every classroom, and many people are undiagnosed.</a:t>
            </a:r>
          </a:p>
        </p:txBody>
      </p:sp>
      <p:sp>
        <p:nvSpPr>
          <p:cNvPr id="6" name="Title 1">
            <a:extLst>
              <a:ext uri="{FF2B5EF4-FFF2-40B4-BE49-F238E27FC236}">
                <a16:creationId xmlns:a16="http://schemas.microsoft.com/office/drawing/2014/main" id="{632C1704-7630-10DC-8A90-0FC50ADD6476}"/>
              </a:ext>
            </a:extLst>
          </p:cNvPr>
          <p:cNvSpPr txBox="1">
            <a:spLocks/>
          </p:cNvSpPr>
          <p:nvPr/>
        </p:nvSpPr>
        <p:spPr>
          <a:xfrm>
            <a:off x="553456" y="154912"/>
            <a:ext cx="46281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C9108D"/>
                </a:solidFill>
                <a:latin typeface="Century Gothic" panose="020B0502020202020204" pitchFamily="34" charset="0"/>
              </a:rPr>
              <a:t>The answer</a:t>
            </a:r>
          </a:p>
        </p:txBody>
      </p:sp>
      <p:sp>
        <p:nvSpPr>
          <p:cNvPr id="7" name="Rectangle 6">
            <a:extLst>
              <a:ext uri="{FF2B5EF4-FFF2-40B4-BE49-F238E27FC236}">
                <a16:creationId xmlns:a16="http://schemas.microsoft.com/office/drawing/2014/main" id="{DED28058-5DB4-8518-0F2C-701118AE54A4}"/>
              </a:ext>
            </a:extLst>
          </p:cNvPr>
          <p:cNvSpPr/>
          <p:nvPr/>
        </p:nvSpPr>
        <p:spPr>
          <a:xfrm>
            <a:off x="0" y="0"/>
            <a:ext cx="5181600" cy="6858000"/>
          </a:xfrm>
          <a:prstGeom prst="rect">
            <a:avLst/>
          </a:prstGeom>
          <a:solidFill>
            <a:srgbClr val="0079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white people with one green person standing in front of them&#10;&#10;AI-generated content may be incorrect.">
            <a:extLst>
              <a:ext uri="{FF2B5EF4-FFF2-40B4-BE49-F238E27FC236}">
                <a16:creationId xmlns:a16="http://schemas.microsoft.com/office/drawing/2014/main" id="{ADB130E5-70D7-65B9-482F-F933D19E7FE2}"/>
              </a:ext>
            </a:extLst>
          </p:cNvPr>
          <p:cNvPicPr>
            <a:picLocks noChangeAspect="1"/>
          </p:cNvPicPr>
          <p:nvPr/>
        </p:nvPicPr>
        <p:blipFill>
          <a:blip r:embed="rId2"/>
          <a:stretch>
            <a:fillRect/>
          </a:stretch>
        </p:blipFill>
        <p:spPr>
          <a:xfrm>
            <a:off x="553456" y="1939131"/>
            <a:ext cx="3225800" cy="2743200"/>
          </a:xfrm>
          <a:prstGeom prst="rect">
            <a:avLst/>
          </a:prstGeom>
        </p:spPr>
      </p:pic>
    </p:spTree>
    <p:extLst>
      <p:ext uri="{BB962C8B-B14F-4D97-AF65-F5344CB8AC3E}">
        <p14:creationId xmlns:p14="http://schemas.microsoft.com/office/powerpoint/2010/main" val="214135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18FFE-D12F-B285-5A8D-E4C2E971528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9A20EC-E920-D395-8F10-9BC73E826219}"/>
              </a:ext>
            </a:extLst>
          </p:cNvPr>
          <p:cNvSpPr>
            <a:spLocks noGrp="1"/>
          </p:cNvSpPr>
          <p:nvPr>
            <p:ph idx="1"/>
          </p:nvPr>
        </p:nvSpPr>
        <p:spPr>
          <a:xfrm>
            <a:off x="838200" y="1510748"/>
            <a:ext cx="10515600" cy="4666215"/>
          </a:xfrm>
        </p:spPr>
        <p:txBody>
          <a:bodyPr>
            <a:normAutofit/>
          </a:bodyPr>
          <a:lstStyle/>
          <a:p>
            <a:pPr marL="0" indent="0">
              <a:lnSpc>
                <a:spcPct val="100000"/>
              </a:lnSpc>
              <a:buNone/>
            </a:pPr>
            <a:r>
              <a:rPr lang="en-GB" sz="2400" dirty="0">
                <a:solidFill>
                  <a:srgbClr val="77216F"/>
                </a:solidFill>
                <a:effectLst/>
                <a:latin typeface="Century Gothic" panose="020B0502020202020204" pitchFamily="34" charset="0"/>
              </a:rPr>
              <a:t>Imagine you have a classmate with dyslexia. Reading can be tricky but what else might they struggle with:</a:t>
            </a:r>
          </a:p>
        </p:txBody>
      </p:sp>
      <p:sp>
        <p:nvSpPr>
          <p:cNvPr id="2" name="Title 1">
            <a:extLst>
              <a:ext uri="{FF2B5EF4-FFF2-40B4-BE49-F238E27FC236}">
                <a16:creationId xmlns:a16="http://schemas.microsoft.com/office/drawing/2014/main" id="{EB0B9F23-3F73-DFE3-2440-92846F514C53}"/>
              </a:ext>
            </a:extLst>
          </p:cNvPr>
          <p:cNvSpPr>
            <a:spLocks noGrp="1"/>
          </p:cNvSpPr>
          <p:nvPr>
            <p:ph type="title"/>
          </p:nvPr>
        </p:nvSpPr>
        <p:spPr/>
        <p:txBody>
          <a:bodyPr/>
          <a:lstStyle/>
          <a:p>
            <a:r>
              <a:rPr lang="en-US" dirty="0">
                <a:solidFill>
                  <a:srgbClr val="C9108D"/>
                </a:solidFill>
                <a:latin typeface="Century Gothic" panose="020B0502020202020204" pitchFamily="34" charset="0"/>
              </a:rPr>
              <a:t>Question 2</a:t>
            </a:r>
          </a:p>
        </p:txBody>
      </p:sp>
      <p:sp>
        <p:nvSpPr>
          <p:cNvPr id="5" name="Rounded Rectangle 4">
            <a:extLst>
              <a:ext uri="{FF2B5EF4-FFF2-40B4-BE49-F238E27FC236}">
                <a16:creationId xmlns:a16="http://schemas.microsoft.com/office/drawing/2014/main" id="{2973A266-7359-010D-6C0E-E8F302D838FA}"/>
              </a:ext>
            </a:extLst>
          </p:cNvPr>
          <p:cNvSpPr/>
          <p:nvPr/>
        </p:nvSpPr>
        <p:spPr>
          <a:xfrm>
            <a:off x="2115207" y="2452683"/>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Remembering homework</a:t>
            </a:r>
          </a:p>
        </p:txBody>
      </p:sp>
      <p:sp>
        <p:nvSpPr>
          <p:cNvPr id="6" name="Reveal">
            <a:extLst>
              <a:ext uri="{FF2B5EF4-FFF2-40B4-BE49-F238E27FC236}">
                <a16:creationId xmlns:a16="http://schemas.microsoft.com/office/drawing/2014/main" id="{9D8A36C6-5049-AB28-266F-A47F6D33E63D}"/>
              </a:ext>
            </a:extLst>
          </p:cNvPr>
          <p:cNvSpPr/>
          <p:nvPr/>
        </p:nvSpPr>
        <p:spPr>
          <a:xfrm>
            <a:off x="2115207" y="5459909"/>
            <a:ext cx="1889634" cy="450694"/>
          </a:xfrm>
          <a:prstGeom prst="roundRect">
            <a:avLst>
              <a:gd name="adj" fmla="val 50000"/>
            </a:avLst>
          </a:prstGeom>
          <a:solidFill>
            <a:srgbClr val="39D3F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rtlCol="0" anchor="ctr"/>
          <a:lstStyle/>
          <a:p>
            <a:pPr algn="ctr"/>
            <a:r>
              <a:rPr lang="en-US" sz="2000" dirty="0">
                <a:solidFill>
                  <a:srgbClr val="C9108D"/>
                </a:solidFill>
                <a:latin typeface="Century Gothic" panose="020B0502020202020204" pitchFamily="34" charset="0"/>
              </a:rPr>
              <a:t>REVEAL</a:t>
            </a:r>
          </a:p>
        </p:txBody>
      </p:sp>
      <p:sp>
        <p:nvSpPr>
          <p:cNvPr id="20" name="Rounded Rectangle 19">
            <a:extLst>
              <a:ext uri="{FF2B5EF4-FFF2-40B4-BE49-F238E27FC236}">
                <a16:creationId xmlns:a16="http://schemas.microsoft.com/office/drawing/2014/main" id="{E814B5D3-A52F-1CC1-129C-836EF75CD80D}"/>
              </a:ext>
            </a:extLst>
          </p:cNvPr>
          <p:cNvSpPr/>
          <p:nvPr/>
        </p:nvSpPr>
        <p:spPr>
          <a:xfrm>
            <a:off x="2115207" y="3338233"/>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Spelling</a:t>
            </a:r>
          </a:p>
        </p:txBody>
      </p:sp>
      <p:sp>
        <p:nvSpPr>
          <p:cNvPr id="23" name="Rounded Rectangle 22">
            <a:extLst>
              <a:ext uri="{FF2B5EF4-FFF2-40B4-BE49-F238E27FC236}">
                <a16:creationId xmlns:a16="http://schemas.microsoft.com/office/drawing/2014/main" id="{8CBD64F7-C3D6-AF78-A43D-B085DF110462}"/>
              </a:ext>
            </a:extLst>
          </p:cNvPr>
          <p:cNvSpPr/>
          <p:nvPr/>
        </p:nvSpPr>
        <p:spPr>
          <a:xfrm>
            <a:off x="2125839" y="4242274"/>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Reading out loud</a:t>
            </a:r>
          </a:p>
        </p:txBody>
      </p:sp>
      <p:pic>
        <p:nvPicPr>
          <p:cNvPr id="27" name="tick3" descr="Tick with solid fill">
            <a:extLst>
              <a:ext uri="{FF2B5EF4-FFF2-40B4-BE49-F238E27FC236}">
                <a16:creationId xmlns:a16="http://schemas.microsoft.com/office/drawing/2014/main" id="{70FB4E50-DC55-6650-03CE-BF8F29D8B1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56205" y="4402577"/>
            <a:ext cx="454891" cy="454891"/>
          </a:xfrm>
          <a:prstGeom prst="rect">
            <a:avLst/>
          </a:prstGeom>
        </p:spPr>
      </p:pic>
      <p:pic>
        <p:nvPicPr>
          <p:cNvPr id="26" name="tick2" descr="Tick with solid fill">
            <a:extLst>
              <a:ext uri="{FF2B5EF4-FFF2-40B4-BE49-F238E27FC236}">
                <a16:creationId xmlns:a16="http://schemas.microsoft.com/office/drawing/2014/main" id="{156AA539-D3BA-7D06-E4EB-3734D1A412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56205" y="3498810"/>
            <a:ext cx="454891" cy="454891"/>
          </a:xfrm>
          <a:prstGeom prst="rect">
            <a:avLst/>
          </a:prstGeom>
        </p:spPr>
      </p:pic>
      <p:pic>
        <p:nvPicPr>
          <p:cNvPr id="13" name="tick1" descr="Tick with solid fill">
            <a:extLst>
              <a:ext uri="{FF2B5EF4-FFF2-40B4-BE49-F238E27FC236}">
                <a16:creationId xmlns:a16="http://schemas.microsoft.com/office/drawing/2014/main" id="{EEEB395E-3F67-1B1B-0A11-F390431BAA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56205" y="2626940"/>
            <a:ext cx="454891" cy="454891"/>
          </a:xfrm>
          <a:prstGeom prst="rect">
            <a:avLst/>
          </a:prstGeom>
        </p:spPr>
      </p:pic>
      <p:sp>
        <p:nvSpPr>
          <p:cNvPr id="25" name="circle3">
            <a:extLst>
              <a:ext uri="{FF2B5EF4-FFF2-40B4-BE49-F238E27FC236}">
                <a16:creationId xmlns:a16="http://schemas.microsoft.com/office/drawing/2014/main" id="{295C6E97-5B0C-78F7-AC49-8F10061522DC}"/>
              </a:ext>
            </a:extLst>
          </p:cNvPr>
          <p:cNvSpPr/>
          <p:nvPr/>
        </p:nvSpPr>
        <p:spPr>
          <a:xfrm>
            <a:off x="9427901" y="4355206"/>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ircle2">
            <a:extLst>
              <a:ext uri="{FF2B5EF4-FFF2-40B4-BE49-F238E27FC236}">
                <a16:creationId xmlns:a16="http://schemas.microsoft.com/office/drawing/2014/main" id="{41CF0378-70BA-811A-5B1B-5FBF323CFAC1}"/>
              </a:ext>
            </a:extLst>
          </p:cNvPr>
          <p:cNvSpPr/>
          <p:nvPr/>
        </p:nvSpPr>
        <p:spPr>
          <a:xfrm>
            <a:off x="9417269" y="3451165"/>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ircle1">
            <a:extLst>
              <a:ext uri="{FF2B5EF4-FFF2-40B4-BE49-F238E27FC236}">
                <a16:creationId xmlns:a16="http://schemas.microsoft.com/office/drawing/2014/main" id="{F580CD36-D64C-677D-4BF0-4752DB4D69BF}"/>
              </a:ext>
            </a:extLst>
          </p:cNvPr>
          <p:cNvSpPr/>
          <p:nvPr/>
        </p:nvSpPr>
        <p:spPr>
          <a:xfrm>
            <a:off x="9417269" y="2568296"/>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5158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2"/>
                                        </p:tgtEl>
                                        <p:attrNameLst>
                                          <p:attrName>fillcolor</p:attrName>
                                        </p:attrNameLst>
                                      </p:cBhvr>
                                      <p:to>
                                        <a:srgbClr val="39D3FF"/>
                                      </p:to>
                                    </p:animClr>
                                    <p:set>
                                      <p:cBhvr>
                                        <p:cTn id="7" dur="2000" fill="hold"/>
                                        <p:tgtEl>
                                          <p:spTgt spid="22"/>
                                        </p:tgtEl>
                                        <p:attrNameLst>
                                          <p:attrName>fill.type</p:attrName>
                                        </p:attrNameLst>
                                      </p:cBhvr>
                                      <p:to>
                                        <p:strVal val="solid"/>
                                      </p:to>
                                    </p:set>
                                    <p:set>
                                      <p:cBhvr>
                                        <p:cTn id="8" dur="20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9" restart="whenNotActive" fill="hold" evtFilter="cancelBubble" nodeType="interactiveSeq">
                <p:stCondLst>
                  <p:cond evt="onClick" delay="0">
                    <p:tgtEl>
                      <p:spTgt spid="1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9"/>
                                        </p:tgtEl>
                                        <p:attrNameLst>
                                          <p:attrName>fillcolor</p:attrName>
                                        </p:attrNameLst>
                                      </p:cBhvr>
                                      <p:to>
                                        <a:srgbClr val="39D3FF"/>
                                      </p:to>
                                    </p:animClr>
                                    <p:set>
                                      <p:cBhvr>
                                        <p:cTn id="14" dur="2000" fill="hold"/>
                                        <p:tgtEl>
                                          <p:spTgt spid="19"/>
                                        </p:tgtEl>
                                        <p:attrNameLst>
                                          <p:attrName>fill.type</p:attrName>
                                        </p:attrNameLst>
                                      </p:cBhvr>
                                      <p:to>
                                        <p:strVal val="solid"/>
                                      </p:to>
                                    </p:set>
                                    <p:set>
                                      <p:cBhvr>
                                        <p:cTn id="15"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16" restart="whenNotActive" fill="hold" evtFilter="cancelBubble" nodeType="interactiveSeq">
                <p:stCondLst>
                  <p:cond evt="onClick" delay="0">
                    <p:tgtEl>
                      <p:spTgt spid="25"/>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5"/>
                                        </p:tgtEl>
                                        <p:attrNameLst>
                                          <p:attrName>fillcolor</p:attrName>
                                        </p:attrNameLst>
                                      </p:cBhvr>
                                      <p:to>
                                        <a:srgbClr val="39D3FF"/>
                                      </p:to>
                                    </p:animClr>
                                    <p:set>
                                      <p:cBhvr>
                                        <p:cTn id="21" dur="2000" fill="hold"/>
                                        <p:tgtEl>
                                          <p:spTgt spid="25"/>
                                        </p:tgtEl>
                                        <p:attrNameLst>
                                          <p:attrName>fill.type</p:attrName>
                                        </p:attrNameLst>
                                      </p:cBhvr>
                                      <p:to>
                                        <p:strVal val="solid"/>
                                      </p:to>
                                    </p:set>
                                    <p:set>
                                      <p:cBhvr>
                                        <p:cTn id="22" dur="20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53" presetClass="exit" presetSubtype="32" fill="hold" grpId="1" nodeType="withEffect">
                                  <p:stCondLst>
                                    <p:cond delay="0"/>
                                  </p:stCondLst>
                                  <p:childTnLst>
                                    <p:anim calcmode="lin" valueType="num">
                                      <p:cBhvr>
                                        <p:cTn id="27" dur="500"/>
                                        <p:tgtEl>
                                          <p:spTgt spid="25"/>
                                        </p:tgtEl>
                                        <p:attrNameLst>
                                          <p:attrName>ppt_w</p:attrName>
                                        </p:attrNameLst>
                                      </p:cBhvr>
                                      <p:tavLst>
                                        <p:tav tm="0">
                                          <p:val>
                                            <p:strVal val="ppt_w"/>
                                          </p:val>
                                        </p:tav>
                                        <p:tav tm="100000">
                                          <p:val>
                                            <p:fltVal val="0"/>
                                          </p:val>
                                        </p:tav>
                                      </p:tavLst>
                                    </p:anim>
                                    <p:anim calcmode="lin" valueType="num">
                                      <p:cBhvr>
                                        <p:cTn id="28" dur="500"/>
                                        <p:tgtEl>
                                          <p:spTgt spid="25"/>
                                        </p:tgtEl>
                                        <p:attrNameLst>
                                          <p:attrName>ppt_h</p:attrName>
                                        </p:attrNameLst>
                                      </p:cBhvr>
                                      <p:tavLst>
                                        <p:tav tm="0">
                                          <p:val>
                                            <p:strVal val="ppt_h"/>
                                          </p:val>
                                        </p:tav>
                                        <p:tav tm="100000">
                                          <p:val>
                                            <p:fltVal val="0"/>
                                          </p:val>
                                        </p:tav>
                                      </p:tavLst>
                                    </p:anim>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par>
                                <p:cTn id="31" presetID="53" presetClass="exit" presetSubtype="32" fill="hold" grpId="1" nodeType="withEffect">
                                  <p:stCondLst>
                                    <p:cond delay="0"/>
                                  </p:stCondLst>
                                  <p:childTnLst>
                                    <p:anim calcmode="lin" valueType="num">
                                      <p:cBhvr>
                                        <p:cTn id="32" dur="500"/>
                                        <p:tgtEl>
                                          <p:spTgt spid="22"/>
                                        </p:tgtEl>
                                        <p:attrNameLst>
                                          <p:attrName>ppt_w</p:attrName>
                                        </p:attrNameLst>
                                      </p:cBhvr>
                                      <p:tavLst>
                                        <p:tav tm="0">
                                          <p:val>
                                            <p:strVal val="ppt_w"/>
                                          </p:val>
                                        </p:tav>
                                        <p:tav tm="100000">
                                          <p:val>
                                            <p:fltVal val="0"/>
                                          </p:val>
                                        </p:tav>
                                      </p:tavLst>
                                    </p:anim>
                                    <p:anim calcmode="lin" valueType="num">
                                      <p:cBhvr>
                                        <p:cTn id="33" dur="500"/>
                                        <p:tgtEl>
                                          <p:spTgt spid="22"/>
                                        </p:tgtEl>
                                        <p:attrNameLst>
                                          <p:attrName>ppt_h</p:attrName>
                                        </p:attrNameLst>
                                      </p:cBhvr>
                                      <p:tavLst>
                                        <p:tav tm="0">
                                          <p:val>
                                            <p:strVal val="ppt_h"/>
                                          </p:val>
                                        </p:tav>
                                        <p:tav tm="100000">
                                          <p:val>
                                            <p:fltVal val="0"/>
                                          </p:val>
                                        </p:tav>
                                      </p:tavLst>
                                    </p:anim>
                                    <p:animEffect transition="out" filter="fade">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par>
                                <p:cTn id="36" presetID="53" presetClass="exit" presetSubtype="32" fill="hold" grpId="0" nodeType="withEffect">
                                  <p:stCondLst>
                                    <p:cond delay="0"/>
                                  </p:stCondLst>
                                  <p:childTnLst>
                                    <p:anim calcmode="lin" valueType="num">
                                      <p:cBhvr>
                                        <p:cTn id="37" dur="500"/>
                                        <p:tgtEl>
                                          <p:spTgt spid="19"/>
                                        </p:tgtEl>
                                        <p:attrNameLst>
                                          <p:attrName>ppt_w</p:attrName>
                                        </p:attrNameLst>
                                      </p:cBhvr>
                                      <p:tavLst>
                                        <p:tav tm="0">
                                          <p:val>
                                            <p:strVal val="ppt_w"/>
                                          </p:val>
                                        </p:tav>
                                        <p:tav tm="100000">
                                          <p:val>
                                            <p:fltVal val="0"/>
                                          </p:val>
                                        </p:tav>
                                      </p:tavLst>
                                    </p:anim>
                                    <p:anim calcmode="lin" valueType="num">
                                      <p:cBhvr>
                                        <p:cTn id="38" dur="500"/>
                                        <p:tgtEl>
                                          <p:spTgt spid="19"/>
                                        </p:tgtEl>
                                        <p:attrNameLst>
                                          <p:attrName>ppt_h</p:attrName>
                                        </p:attrNameLst>
                                      </p:cBhvr>
                                      <p:tavLst>
                                        <p:tav tm="0">
                                          <p:val>
                                            <p:strVal val="ppt_h"/>
                                          </p:val>
                                        </p:tav>
                                        <p:tav tm="100000">
                                          <p:val>
                                            <p:fltVal val="0"/>
                                          </p:val>
                                        </p:tav>
                                      </p:tavLst>
                                    </p:anim>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25" grpId="0" animBg="1"/>
      <p:bldP spid="25" grpId="1" animBg="1"/>
      <p:bldP spid="22" grpId="0" animBg="1"/>
      <p:bldP spid="22" grpId="1"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DEB68-4CB2-37FE-AC4A-65F908098D8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B451460-6D2E-9778-900C-7BC0C2F0B83B}"/>
              </a:ext>
            </a:extLst>
          </p:cNvPr>
          <p:cNvSpPr/>
          <p:nvPr/>
        </p:nvSpPr>
        <p:spPr>
          <a:xfrm>
            <a:off x="0" y="0"/>
            <a:ext cx="5181600" cy="6858000"/>
          </a:xfrm>
          <a:prstGeom prst="rect">
            <a:avLst/>
          </a:prstGeom>
          <a:solidFill>
            <a:srgbClr val="0079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B54480E-CBD5-F659-F57E-BC0D88B8D600}"/>
              </a:ext>
            </a:extLst>
          </p:cNvPr>
          <p:cNvPicPr>
            <a:picLocks noChangeAspect="1"/>
          </p:cNvPicPr>
          <p:nvPr/>
        </p:nvPicPr>
        <p:blipFill>
          <a:blip r:embed="rId2"/>
          <a:stretch>
            <a:fillRect/>
          </a:stretch>
        </p:blipFill>
        <p:spPr>
          <a:xfrm>
            <a:off x="1034006" y="2139868"/>
            <a:ext cx="2717800" cy="2400300"/>
          </a:xfrm>
          <a:prstGeom prst="rect">
            <a:avLst/>
          </a:prstGeom>
        </p:spPr>
      </p:pic>
      <p:sp>
        <p:nvSpPr>
          <p:cNvPr id="4" name="Content Placeholder 3">
            <a:extLst>
              <a:ext uri="{FF2B5EF4-FFF2-40B4-BE49-F238E27FC236}">
                <a16:creationId xmlns:a16="http://schemas.microsoft.com/office/drawing/2014/main" id="{79A7B139-4112-721F-F5F9-BCEAE143645C}"/>
              </a:ext>
            </a:extLst>
          </p:cNvPr>
          <p:cNvSpPr>
            <a:spLocks noGrp="1"/>
          </p:cNvSpPr>
          <p:nvPr>
            <p:ph sz="half" idx="2"/>
          </p:nvPr>
        </p:nvSpPr>
        <p:spPr>
          <a:xfrm>
            <a:off x="5484271" y="2222338"/>
            <a:ext cx="5673723" cy="4635661"/>
          </a:xfrm>
        </p:spPr>
        <p:txBody>
          <a:bodyPr>
            <a:normAutofit/>
          </a:bodyPr>
          <a:lstStyle/>
          <a:p>
            <a:pPr marL="0" indent="0">
              <a:lnSpc>
                <a:spcPct val="110000"/>
              </a:lnSpc>
              <a:buNone/>
            </a:pPr>
            <a:r>
              <a:rPr lang="en-GB" sz="2000" dirty="0">
                <a:solidFill>
                  <a:srgbClr val="005987"/>
                </a:solidFill>
                <a:effectLst/>
                <a:latin typeface="Century Gothic" panose="020B0502020202020204" pitchFamily="34" charset="0"/>
              </a:rPr>
              <a:t>Dyslexia makes it harder for some people to read, write and spell. It might also be harder to remember things such as homework that has been set, or the date that you need to hand it in.</a:t>
            </a:r>
          </a:p>
        </p:txBody>
      </p:sp>
    </p:spTree>
    <p:extLst>
      <p:ext uri="{BB962C8B-B14F-4D97-AF65-F5344CB8AC3E}">
        <p14:creationId xmlns:p14="http://schemas.microsoft.com/office/powerpoint/2010/main" val="519979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1988F-FC0F-DA83-8192-72AD7C116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52ED01-8A9D-32FE-5BF8-DEA2FAB79AC7}"/>
              </a:ext>
            </a:extLst>
          </p:cNvPr>
          <p:cNvSpPr>
            <a:spLocks noGrp="1"/>
          </p:cNvSpPr>
          <p:nvPr>
            <p:ph type="title"/>
          </p:nvPr>
        </p:nvSpPr>
        <p:spPr/>
        <p:txBody>
          <a:bodyPr/>
          <a:lstStyle/>
          <a:p>
            <a:r>
              <a:rPr lang="en-US" dirty="0">
                <a:solidFill>
                  <a:srgbClr val="C9108D"/>
                </a:solidFill>
                <a:latin typeface="Century Gothic" panose="020B0502020202020204" pitchFamily="34" charset="0"/>
              </a:rPr>
              <a:t>Question 3</a:t>
            </a:r>
          </a:p>
        </p:txBody>
      </p:sp>
      <p:sp>
        <p:nvSpPr>
          <p:cNvPr id="3" name="Content Placeholder 2">
            <a:extLst>
              <a:ext uri="{FF2B5EF4-FFF2-40B4-BE49-F238E27FC236}">
                <a16:creationId xmlns:a16="http://schemas.microsoft.com/office/drawing/2014/main" id="{F36C7C07-32FF-BEB5-DA2D-F38A2DE93EAC}"/>
              </a:ext>
            </a:extLst>
          </p:cNvPr>
          <p:cNvSpPr>
            <a:spLocks noGrp="1"/>
          </p:cNvSpPr>
          <p:nvPr>
            <p:ph idx="1"/>
          </p:nvPr>
        </p:nvSpPr>
        <p:spPr/>
        <p:txBody>
          <a:bodyPr>
            <a:normAutofit/>
          </a:bodyPr>
          <a:lstStyle/>
          <a:p>
            <a:pPr marL="0" indent="0">
              <a:lnSpc>
                <a:spcPct val="100000"/>
              </a:lnSpc>
              <a:buNone/>
            </a:pPr>
            <a:r>
              <a:rPr lang="en-GB" sz="2400" dirty="0">
                <a:solidFill>
                  <a:srgbClr val="77216F"/>
                </a:solidFill>
                <a:effectLst/>
                <a:latin typeface="Century Gothic" panose="020B0502020202020204" pitchFamily="34" charset="0"/>
              </a:rPr>
              <a:t>Everyone with dyslexia has the same difficulties:</a:t>
            </a:r>
          </a:p>
        </p:txBody>
      </p:sp>
      <p:sp>
        <p:nvSpPr>
          <p:cNvPr id="5" name="Rounded Rectangle 4">
            <a:extLst>
              <a:ext uri="{FF2B5EF4-FFF2-40B4-BE49-F238E27FC236}">
                <a16:creationId xmlns:a16="http://schemas.microsoft.com/office/drawing/2014/main" id="{82D7D1D6-BCFB-207E-5942-AD1623BD830D}"/>
              </a:ext>
            </a:extLst>
          </p:cNvPr>
          <p:cNvSpPr/>
          <p:nvPr/>
        </p:nvSpPr>
        <p:spPr>
          <a:xfrm>
            <a:off x="2115207" y="3048054"/>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True</a:t>
            </a:r>
          </a:p>
        </p:txBody>
      </p:sp>
      <p:sp>
        <p:nvSpPr>
          <p:cNvPr id="11" name="Rounded Rectangle 10">
            <a:extLst>
              <a:ext uri="{FF2B5EF4-FFF2-40B4-BE49-F238E27FC236}">
                <a16:creationId xmlns:a16="http://schemas.microsoft.com/office/drawing/2014/main" id="{8C717047-3117-EA6E-6C09-A763F060AD99}"/>
              </a:ext>
            </a:extLst>
          </p:cNvPr>
          <p:cNvSpPr/>
          <p:nvPr/>
        </p:nvSpPr>
        <p:spPr>
          <a:xfrm>
            <a:off x="2115207" y="3993985"/>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False</a:t>
            </a:r>
          </a:p>
        </p:txBody>
      </p:sp>
      <p:sp>
        <p:nvSpPr>
          <p:cNvPr id="13" name="Reveal">
            <a:extLst>
              <a:ext uri="{FF2B5EF4-FFF2-40B4-BE49-F238E27FC236}">
                <a16:creationId xmlns:a16="http://schemas.microsoft.com/office/drawing/2014/main" id="{D8BA26A1-3645-6B13-5423-9A32058762D9}"/>
              </a:ext>
            </a:extLst>
          </p:cNvPr>
          <p:cNvSpPr/>
          <p:nvPr/>
        </p:nvSpPr>
        <p:spPr>
          <a:xfrm>
            <a:off x="2115207" y="5243754"/>
            <a:ext cx="1889634" cy="450694"/>
          </a:xfrm>
          <a:prstGeom prst="roundRect">
            <a:avLst>
              <a:gd name="adj" fmla="val 50000"/>
            </a:avLst>
          </a:prstGeom>
          <a:solidFill>
            <a:srgbClr val="39D3F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rtlCol="0" anchor="ctr"/>
          <a:lstStyle/>
          <a:p>
            <a:pPr algn="ctr"/>
            <a:r>
              <a:rPr lang="en-US" sz="2000" dirty="0">
                <a:solidFill>
                  <a:srgbClr val="C9108D"/>
                </a:solidFill>
                <a:latin typeface="Century Gothic" panose="020B0502020202020204" pitchFamily="34" charset="0"/>
              </a:rPr>
              <a:t>REVEAL</a:t>
            </a:r>
          </a:p>
        </p:txBody>
      </p:sp>
      <p:pic>
        <p:nvPicPr>
          <p:cNvPr id="14" name="cross" descr="Close with solid fill">
            <a:extLst>
              <a:ext uri="{FF2B5EF4-FFF2-40B4-BE49-F238E27FC236}">
                <a16:creationId xmlns:a16="http://schemas.microsoft.com/office/drawing/2014/main" id="{A8339EFA-3CD0-7721-A15F-668A542AE3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56205" y="3210514"/>
            <a:ext cx="454891" cy="454891"/>
          </a:xfrm>
          <a:prstGeom prst="rect">
            <a:avLst/>
          </a:prstGeom>
        </p:spPr>
      </p:pic>
      <p:pic>
        <p:nvPicPr>
          <p:cNvPr id="15" name="tick" descr="Tick with solid fill">
            <a:extLst>
              <a:ext uri="{FF2B5EF4-FFF2-40B4-BE49-F238E27FC236}">
                <a16:creationId xmlns:a16="http://schemas.microsoft.com/office/drawing/2014/main" id="{3CFAE46F-00E8-B4B0-8AA5-FB29194518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56205" y="4168242"/>
            <a:ext cx="454891" cy="454891"/>
          </a:xfrm>
          <a:prstGeom prst="rect">
            <a:avLst/>
          </a:prstGeom>
        </p:spPr>
      </p:pic>
      <p:sp>
        <p:nvSpPr>
          <p:cNvPr id="16" name="falseCircle">
            <a:extLst>
              <a:ext uri="{FF2B5EF4-FFF2-40B4-BE49-F238E27FC236}">
                <a16:creationId xmlns:a16="http://schemas.microsoft.com/office/drawing/2014/main" id="{E1CBE6D3-E85B-8487-605D-5EB0B20DA3BF}"/>
              </a:ext>
            </a:extLst>
          </p:cNvPr>
          <p:cNvSpPr/>
          <p:nvPr/>
        </p:nvSpPr>
        <p:spPr>
          <a:xfrm>
            <a:off x="9417269" y="3160986"/>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ueCircle">
            <a:extLst>
              <a:ext uri="{FF2B5EF4-FFF2-40B4-BE49-F238E27FC236}">
                <a16:creationId xmlns:a16="http://schemas.microsoft.com/office/drawing/2014/main" id="{64B06CC7-8763-732D-1149-B1E61F829F6A}"/>
              </a:ext>
            </a:extLst>
          </p:cNvPr>
          <p:cNvSpPr/>
          <p:nvPr/>
        </p:nvSpPr>
        <p:spPr>
          <a:xfrm>
            <a:off x="9417269" y="4106917"/>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2102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7"/>
                                        </p:tgtEl>
                                        <p:attrNameLst>
                                          <p:attrName>fillcolor</p:attrName>
                                        </p:attrNameLst>
                                      </p:cBhvr>
                                      <p:to>
                                        <a:srgbClr val="39D3FF"/>
                                      </p:to>
                                    </p:animClr>
                                    <p:set>
                                      <p:cBhvr>
                                        <p:cTn id="7" dur="2000" fill="hold"/>
                                        <p:tgtEl>
                                          <p:spTgt spid="17"/>
                                        </p:tgtEl>
                                        <p:attrNameLst>
                                          <p:attrName>fill.type</p:attrName>
                                        </p:attrNameLst>
                                      </p:cBhvr>
                                      <p:to>
                                        <p:strVal val="solid"/>
                                      </p:to>
                                    </p:set>
                                    <p:set>
                                      <p:cBhvr>
                                        <p:cTn id="8" dur="2000" fill="hold"/>
                                        <p:tgtEl>
                                          <p:spTgt spid="17"/>
                                        </p:tgtEl>
                                        <p:attrNameLst>
                                          <p:attrName>fill.on</p:attrName>
                                        </p:attrNameLst>
                                      </p:cBhvr>
                                      <p:to>
                                        <p:strVal val="true"/>
                                      </p:to>
                                    </p:set>
                                  </p:childTnLst>
                                </p:cTn>
                              </p:par>
                              <p:par>
                                <p:cTn id="9" presetID="53" presetClass="exit" presetSubtype="32" fill="hold" grpId="0" nodeType="withEffect">
                                  <p:stCondLst>
                                    <p:cond delay="0"/>
                                  </p:stCondLst>
                                  <p:childTnLst>
                                    <p:anim calcmode="lin" valueType="num">
                                      <p:cBhvr>
                                        <p:cTn id="10" dur="500"/>
                                        <p:tgtEl>
                                          <p:spTgt spid="16"/>
                                        </p:tgtEl>
                                        <p:attrNameLst>
                                          <p:attrName>ppt_w</p:attrName>
                                        </p:attrNameLst>
                                      </p:cBhvr>
                                      <p:tavLst>
                                        <p:tav tm="0">
                                          <p:val>
                                            <p:strVal val="ppt_w"/>
                                          </p:val>
                                        </p:tav>
                                        <p:tav tm="100000">
                                          <p:val>
                                            <p:fltVal val="0"/>
                                          </p:val>
                                        </p:tav>
                                      </p:tavLst>
                                    </p:anim>
                                    <p:anim calcmode="lin" valueType="num">
                                      <p:cBhvr>
                                        <p:cTn id="11" dur="500"/>
                                        <p:tgtEl>
                                          <p:spTgt spid="16"/>
                                        </p:tgtEl>
                                        <p:attrNameLst>
                                          <p:attrName>ppt_h</p:attrName>
                                        </p:attrNameLst>
                                      </p:cBhvr>
                                      <p:tavLst>
                                        <p:tav tm="0">
                                          <p:val>
                                            <p:strVal val="ppt_h"/>
                                          </p:val>
                                        </p:tav>
                                        <p:tav tm="100000">
                                          <p:val>
                                            <p:fltVal val="0"/>
                                          </p:val>
                                        </p:tav>
                                      </p:tavLst>
                                    </p:anim>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10"/>
                                        <p:tgtEl>
                                          <p:spTgt spid="14"/>
                                        </p:tgtEl>
                                        <p:attrNameLst>
                                          <p:attrName>ppt_w</p:attrName>
                                        </p:attrNameLst>
                                      </p:cBhvr>
                                      <p:tavLst>
                                        <p:tav tm="0">
                                          <p:val>
                                            <p:strVal val="ppt_w"/>
                                          </p:val>
                                        </p:tav>
                                        <p:tav tm="100000">
                                          <p:val>
                                            <p:fltVal val="0"/>
                                          </p:val>
                                        </p:tav>
                                      </p:tavLst>
                                    </p:anim>
                                    <p:anim calcmode="lin" valueType="num">
                                      <p:cBhvr>
                                        <p:cTn id="16" dur="10"/>
                                        <p:tgtEl>
                                          <p:spTgt spid="14"/>
                                        </p:tgtEl>
                                        <p:attrNameLst>
                                          <p:attrName>ppt_h</p:attrName>
                                        </p:attrNameLst>
                                      </p:cBhvr>
                                      <p:tavLst>
                                        <p:tav tm="0">
                                          <p:val>
                                            <p:strVal val="ppt_h"/>
                                          </p:val>
                                        </p:tav>
                                        <p:tav tm="100000">
                                          <p:val>
                                            <p:fltVal val="0"/>
                                          </p:val>
                                        </p:tav>
                                      </p:tavLst>
                                    </p:anim>
                                    <p:animEffect transition="out" filter="fade">
                                      <p:cBhvr>
                                        <p:cTn id="17" dur="10"/>
                                        <p:tgtEl>
                                          <p:spTgt spid="14"/>
                                        </p:tgtEl>
                                      </p:cBhvr>
                                    </p:animEffect>
                                    <p:set>
                                      <p:cBhvr>
                                        <p:cTn id="18" dur="1" fill="hold">
                                          <p:stCondLst>
                                            <p:cond delay="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6"/>
                                        </p:tgtEl>
                                        <p:attrNameLst>
                                          <p:attrName>fillcolor</p:attrName>
                                        </p:attrNameLst>
                                      </p:cBhvr>
                                      <p:to>
                                        <a:srgbClr val="39D3FF"/>
                                      </p:to>
                                    </p:animClr>
                                    <p:set>
                                      <p:cBhvr>
                                        <p:cTn id="24" dur="2000" fill="hold"/>
                                        <p:tgtEl>
                                          <p:spTgt spid="16"/>
                                        </p:tgtEl>
                                        <p:attrNameLst>
                                          <p:attrName>fill.type</p:attrName>
                                        </p:attrNameLst>
                                      </p:cBhvr>
                                      <p:to>
                                        <p:strVal val="solid"/>
                                      </p:to>
                                    </p:set>
                                    <p:set>
                                      <p:cBhvr>
                                        <p:cTn id="25" dur="2000" fill="hold"/>
                                        <p:tgtEl>
                                          <p:spTgt spid="16"/>
                                        </p:tgtEl>
                                        <p:attrNameLst>
                                          <p:attrName>fill.on</p:attrName>
                                        </p:attrNameLst>
                                      </p:cBhvr>
                                      <p:to>
                                        <p:strVal val="true"/>
                                      </p:to>
                                    </p:set>
                                  </p:childTnLst>
                                </p:cTn>
                              </p:par>
                              <p:par>
                                <p:cTn id="26" presetID="53" presetClass="exit" presetSubtype="32" fill="hold" grpId="0" nodeType="withEffect">
                                  <p:stCondLst>
                                    <p:cond delay="0"/>
                                  </p:stCondLst>
                                  <p:childTnLst>
                                    <p:anim calcmode="lin" valueType="num">
                                      <p:cBhvr>
                                        <p:cTn id="27" dur="500"/>
                                        <p:tgtEl>
                                          <p:spTgt spid="17"/>
                                        </p:tgtEl>
                                        <p:attrNameLst>
                                          <p:attrName>ppt_w</p:attrName>
                                        </p:attrNameLst>
                                      </p:cBhvr>
                                      <p:tavLst>
                                        <p:tav tm="0">
                                          <p:val>
                                            <p:strVal val="ppt_w"/>
                                          </p:val>
                                        </p:tav>
                                        <p:tav tm="100000">
                                          <p:val>
                                            <p:fltVal val="0"/>
                                          </p:val>
                                        </p:tav>
                                      </p:tavLst>
                                    </p:anim>
                                    <p:anim calcmode="lin" valueType="num">
                                      <p:cBhvr>
                                        <p:cTn id="28" dur="500"/>
                                        <p:tgtEl>
                                          <p:spTgt spid="17"/>
                                        </p:tgtEl>
                                        <p:attrNameLst>
                                          <p:attrName>ppt_h</p:attrName>
                                        </p:attrNameLst>
                                      </p:cBhvr>
                                      <p:tavLst>
                                        <p:tav tm="0">
                                          <p:val>
                                            <p:strVal val="ppt_h"/>
                                          </p:val>
                                        </p:tav>
                                        <p:tav tm="100000">
                                          <p:val>
                                            <p:fltVal val="0"/>
                                          </p:val>
                                        </p:tav>
                                      </p:tavLst>
                                    </p:anim>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par>
                                <p:cTn id="31" presetID="53" presetClass="exit" presetSubtype="32" fill="hold" nodeType="withEffect">
                                  <p:stCondLst>
                                    <p:cond delay="0"/>
                                  </p:stCondLst>
                                  <p:childTnLst>
                                    <p:anim calcmode="lin" valueType="num">
                                      <p:cBhvr>
                                        <p:cTn id="32" dur="10"/>
                                        <p:tgtEl>
                                          <p:spTgt spid="15"/>
                                        </p:tgtEl>
                                        <p:attrNameLst>
                                          <p:attrName>ppt_w</p:attrName>
                                        </p:attrNameLst>
                                      </p:cBhvr>
                                      <p:tavLst>
                                        <p:tav tm="0">
                                          <p:val>
                                            <p:strVal val="ppt_w"/>
                                          </p:val>
                                        </p:tav>
                                        <p:tav tm="100000">
                                          <p:val>
                                            <p:fltVal val="0"/>
                                          </p:val>
                                        </p:tav>
                                      </p:tavLst>
                                    </p:anim>
                                    <p:anim calcmode="lin" valueType="num">
                                      <p:cBhvr>
                                        <p:cTn id="33" dur="10"/>
                                        <p:tgtEl>
                                          <p:spTgt spid="15"/>
                                        </p:tgtEl>
                                        <p:attrNameLst>
                                          <p:attrName>ppt_h</p:attrName>
                                        </p:attrNameLst>
                                      </p:cBhvr>
                                      <p:tavLst>
                                        <p:tav tm="0">
                                          <p:val>
                                            <p:strVal val="ppt_h"/>
                                          </p:val>
                                        </p:tav>
                                        <p:tav tm="100000">
                                          <p:val>
                                            <p:fltVal val="0"/>
                                          </p:val>
                                        </p:tav>
                                      </p:tavLst>
                                    </p:anim>
                                    <p:animEffect transition="out" filter="fade">
                                      <p:cBhvr>
                                        <p:cTn id="34" dur="10"/>
                                        <p:tgtEl>
                                          <p:spTgt spid="15"/>
                                        </p:tgtEl>
                                      </p:cBhvr>
                                    </p:animEffect>
                                    <p:set>
                                      <p:cBhvr>
                                        <p:cTn id="35" dur="1" fill="hold">
                                          <p:stCondLst>
                                            <p:cond delay="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53" presetClass="exit" presetSubtype="32" fill="hold" grpId="1" nodeType="withEffect">
                                  <p:stCondLst>
                                    <p:cond delay="0"/>
                                  </p:stCondLst>
                                  <p:childTnLst>
                                    <p:anim calcmode="lin" valueType="num">
                                      <p:cBhvr>
                                        <p:cTn id="40" dur="500"/>
                                        <p:tgtEl>
                                          <p:spTgt spid="17"/>
                                        </p:tgtEl>
                                        <p:attrNameLst>
                                          <p:attrName>ppt_w</p:attrName>
                                        </p:attrNameLst>
                                      </p:cBhvr>
                                      <p:tavLst>
                                        <p:tav tm="0">
                                          <p:val>
                                            <p:strVal val="ppt_w"/>
                                          </p:val>
                                        </p:tav>
                                        <p:tav tm="100000">
                                          <p:val>
                                            <p:fltVal val="0"/>
                                          </p:val>
                                        </p:tav>
                                      </p:tavLst>
                                    </p:anim>
                                    <p:anim calcmode="lin" valueType="num">
                                      <p:cBhvr>
                                        <p:cTn id="41" dur="500"/>
                                        <p:tgtEl>
                                          <p:spTgt spid="17"/>
                                        </p:tgtEl>
                                        <p:attrNameLst>
                                          <p:attrName>ppt_h</p:attrName>
                                        </p:attrNameLst>
                                      </p:cBhvr>
                                      <p:tavLst>
                                        <p:tav tm="0">
                                          <p:val>
                                            <p:strVal val="ppt_h"/>
                                          </p:val>
                                        </p:tav>
                                        <p:tav tm="100000">
                                          <p:val>
                                            <p:fltVal val="0"/>
                                          </p:val>
                                        </p:tav>
                                      </p:tavLst>
                                    </p:anim>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16"/>
                                        </p:tgtEl>
                                        <p:attrNameLst>
                                          <p:attrName>ppt_w</p:attrName>
                                        </p:attrNameLst>
                                      </p:cBhvr>
                                      <p:tavLst>
                                        <p:tav tm="0">
                                          <p:val>
                                            <p:strVal val="ppt_w"/>
                                          </p:val>
                                        </p:tav>
                                        <p:tav tm="100000">
                                          <p:val>
                                            <p:fltVal val="0"/>
                                          </p:val>
                                        </p:tav>
                                      </p:tavLst>
                                    </p:anim>
                                    <p:anim calcmode="lin" valueType="num">
                                      <p:cBhvr>
                                        <p:cTn id="46" dur="500"/>
                                        <p:tgtEl>
                                          <p:spTgt spid="16"/>
                                        </p:tgtEl>
                                        <p:attrNameLst>
                                          <p:attrName>ppt_h</p:attrName>
                                        </p:attrNameLst>
                                      </p:cBhvr>
                                      <p:tavLst>
                                        <p:tav tm="0">
                                          <p:val>
                                            <p:strVal val="ppt_h"/>
                                          </p:val>
                                        </p:tav>
                                        <p:tav tm="100000">
                                          <p:val>
                                            <p:fltVal val="0"/>
                                          </p:val>
                                        </p:tav>
                                      </p:tavLst>
                                    </p:anim>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6" grpId="0" animBg="1"/>
      <p:bldP spid="16" grpId="1" animBg="1"/>
      <p:bldP spid="17" grpId="0" animBg="1"/>
      <p:bldP spid="1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62BCE-3264-34D4-3C9A-1C0495D5802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0FA4B7D-C995-E315-51E3-B48F0435E6CE}"/>
              </a:ext>
            </a:extLst>
          </p:cNvPr>
          <p:cNvSpPr>
            <a:spLocks noGrp="1"/>
          </p:cNvSpPr>
          <p:nvPr>
            <p:ph sz="half" idx="2"/>
          </p:nvPr>
        </p:nvSpPr>
        <p:spPr>
          <a:xfrm>
            <a:off x="5484271" y="2222338"/>
            <a:ext cx="5673723" cy="4635661"/>
          </a:xfrm>
        </p:spPr>
        <p:txBody>
          <a:bodyPr>
            <a:normAutofit/>
          </a:bodyPr>
          <a:lstStyle/>
          <a:p>
            <a:pPr marL="0" indent="0">
              <a:lnSpc>
                <a:spcPct val="110000"/>
              </a:lnSpc>
              <a:buNone/>
            </a:pPr>
            <a:r>
              <a:rPr lang="en-GB" sz="2000" dirty="0">
                <a:solidFill>
                  <a:srgbClr val="005987"/>
                </a:solidFill>
                <a:effectLst/>
                <a:latin typeface="Century Gothic" panose="020B0502020202020204" pitchFamily="34" charset="0"/>
              </a:rPr>
              <a:t>Dyslexia is different for everyone. Each person experiences it differently and has their own strengths and challenges.</a:t>
            </a:r>
          </a:p>
        </p:txBody>
      </p:sp>
      <p:sp>
        <p:nvSpPr>
          <p:cNvPr id="2" name="Rectangle 1">
            <a:extLst>
              <a:ext uri="{FF2B5EF4-FFF2-40B4-BE49-F238E27FC236}">
                <a16:creationId xmlns:a16="http://schemas.microsoft.com/office/drawing/2014/main" id="{1B6C35B9-701B-7734-8567-6C8A5118FA82}"/>
              </a:ext>
            </a:extLst>
          </p:cNvPr>
          <p:cNvSpPr/>
          <p:nvPr/>
        </p:nvSpPr>
        <p:spPr>
          <a:xfrm>
            <a:off x="0" y="0"/>
            <a:ext cx="5181600" cy="6858000"/>
          </a:xfrm>
          <a:prstGeom prst="rect">
            <a:avLst/>
          </a:prstGeom>
          <a:solidFill>
            <a:srgbClr val="0079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6CF3A55-B63C-7779-8D3A-0317F5965C45}"/>
              </a:ext>
            </a:extLst>
          </p:cNvPr>
          <p:cNvSpPr txBox="1">
            <a:spLocks/>
          </p:cNvSpPr>
          <p:nvPr/>
        </p:nvSpPr>
        <p:spPr>
          <a:xfrm>
            <a:off x="553456" y="154912"/>
            <a:ext cx="46281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False</a:t>
            </a:r>
          </a:p>
        </p:txBody>
      </p:sp>
      <p:pic>
        <p:nvPicPr>
          <p:cNvPr id="5" name="Picture 4">
            <a:extLst>
              <a:ext uri="{FF2B5EF4-FFF2-40B4-BE49-F238E27FC236}">
                <a16:creationId xmlns:a16="http://schemas.microsoft.com/office/drawing/2014/main" id="{60FB5E48-4A2E-A654-B839-926FFCA78E7F}"/>
              </a:ext>
            </a:extLst>
          </p:cNvPr>
          <p:cNvPicPr>
            <a:picLocks noChangeAspect="1"/>
          </p:cNvPicPr>
          <p:nvPr/>
        </p:nvPicPr>
        <p:blipFill>
          <a:blip r:embed="rId2"/>
          <a:stretch>
            <a:fillRect/>
          </a:stretch>
        </p:blipFill>
        <p:spPr>
          <a:xfrm>
            <a:off x="1034006" y="1911268"/>
            <a:ext cx="2616200" cy="2628900"/>
          </a:xfrm>
          <a:prstGeom prst="rect">
            <a:avLst/>
          </a:prstGeom>
        </p:spPr>
      </p:pic>
    </p:spTree>
    <p:extLst>
      <p:ext uri="{BB962C8B-B14F-4D97-AF65-F5344CB8AC3E}">
        <p14:creationId xmlns:p14="http://schemas.microsoft.com/office/powerpoint/2010/main" val="345077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7BD92-CDAA-5BA1-91E7-4E139F24BB8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47C04C-261F-36BE-BB80-87335E433EC0}"/>
              </a:ext>
            </a:extLst>
          </p:cNvPr>
          <p:cNvSpPr>
            <a:spLocks noGrp="1"/>
          </p:cNvSpPr>
          <p:nvPr>
            <p:ph idx="1"/>
          </p:nvPr>
        </p:nvSpPr>
        <p:spPr>
          <a:xfrm>
            <a:off x="838200" y="1690688"/>
            <a:ext cx="10515600" cy="4486275"/>
          </a:xfrm>
        </p:spPr>
        <p:txBody>
          <a:bodyPr>
            <a:normAutofit/>
          </a:bodyPr>
          <a:lstStyle/>
          <a:p>
            <a:pPr marL="0" indent="0">
              <a:lnSpc>
                <a:spcPct val="100000"/>
              </a:lnSpc>
              <a:buNone/>
            </a:pPr>
            <a:r>
              <a:rPr lang="en-GB" sz="2400" dirty="0">
                <a:solidFill>
                  <a:srgbClr val="77216F"/>
                </a:solidFill>
                <a:effectLst/>
                <a:latin typeface="Century Gothic" panose="020B0502020202020204" pitchFamily="34" charset="0"/>
              </a:rPr>
              <a:t>Which of these famous people do you think have dyslexia?</a:t>
            </a:r>
          </a:p>
        </p:txBody>
      </p:sp>
      <p:sp>
        <p:nvSpPr>
          <p:cNvPr id="2" name="Title 1">
            <a:extLst>
              <a:ext uri="{FF2B5EF4-FFF2-40B4-BE49-F238E27FC236}">
                <a16:creationId xmlns:a16="http://schemas.microsoft.com/office/drawing/2014/main" id="{CDA36857-0784-1EE8-71CF-618AC6EB06CE}"/>
              </a:ext>
            </a:extLst>
          </p:cNvPr>
          <p:cNvSpPr>
            <a:spLocks noGrp="1"/>
          </p:cNvSpPr>
          <p:nvPr>
            <p:ph type="title"/>
          </p:nvPr>
        </p:nvSpPr>
        <p:spPr/>
        <p:txBody>
          <a:bodyPr/>
          <a:lstStyle/>
          <a:p>
            <a:r>
              <a:rPr lang="en-US" dirty="0">
                <a:solidFill>
                  <a:srgbClr val="C9108D"/>
                </a:solidFill>
                <a:latin typeface="Century Gothic" panose="020B0502020202020204" pitchFamily="34" charset="0"/>
              </a:rPr>
              <a:t>Question 4</a:t>
            </a:r>
          </a:p>
        </p:txBody>
      </p:sp>
      <p:sp>
        <p:nvSpPr>
          <p:cNvPr id="4" name="Rounded Rectangle 3">
            <a:extLst>
              <a:ext uri="{FF2B5EF4-FFF2-40B4-BE49-F238E27FC236}">
                <a16:creationId xmlns:a16="http://schemas.microsoft.com/office/drawing/2014/main" id="{3A00E5C2-6757-D18C-0CD9-771A1709E644}"/>
              </a:ext>
            </a:extLst>
          </p:cNvPr>
          <p:cNvSpPr/>
          <p:nvPr/>
        </p:nvSpPr>
        <p:spPr>
          <a:xfrm>
            <a:off x="2115207" y="5137269"/>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Jamie Oliver</a:t>
            </a:r>
          </a:p>
        </p:txBody>
      </p:sp>
      <p:sp>
        <p:nvSpPr>
          <p:cNvPr id="5" name="Rounded Rectangle 4">
            <a:extLst>
              <a:ext uri="{FF2B5EF4-FFF2-40B4-BE49-F238E27FC236}">
                <a16:creationId xmlns:a16="http://schemas.microsoft.com/office/drawing/2014/main" id="{CCCF216F-42BA-2D24-0646-77B70B692376}"/>
              </a:ext>
            </a:extLst>
          </p:cNvPr>
          <p:cNvSpPr/>
          <p:nvPr/>
        </p:nvSpPr>
        <p:spPr>
          <a:xfrm>
            <a:off x="2115207" y="2452683"/>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Tom Holland </a:t>
            </a:r>
          </a:p>
        </p:txBody>
      </p:sp>
      <p:sp>
        <p:nvSpPr>
          <p:cNvPr id="6" name="Reveal">
            <a:extLst>
              <a:ext uri="{FF2B5EF4-FFF2-40B4-BE49-F238E27FC236}">
                <a16:creationId xmlns:a16="http://schemas.microsoft.com/office/drawing/2014/main" id="{0406BF6C-B713-D34C-E5EE-11C3F91B217E}"/>
              </a:ext>
            </a:extLst>
          </p:cNvPr>
          <p:cNvSpPr/>
          <p:nvPr/>
        </p:nvSpPr>
        <p:spPr>
          <a:xfrm>
            <a:off x="2115207" y="6205267"/>
            <a:ext cx="1889634" cy="450694"/>
          </a:xfrm>
          <a:prstGeom prst="roundRect">
            <a:avLst>
              <a:gd name="adj" fmla="val 50000"/>
            </a:avLst>
          </a:prstGeom>
          <a:solidFill>
            <a:srgbClr val="39D3F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rtlCol="0" anchor="ctr"/>
          <a:lstStyle/>
          <a:p>
            <a:pPr algn="ctr"/>
            <a:r>
              <a:rPr lang="en-US" sz="2000" dirty="0">
                <a:solidFill>
                  <a:srgbClr val="C9108D"/>
                </a:solidFill>
                <a:latin typeface="Century Gothic" panose="020B0502020202020204" pitchFamily="34" charset="0"/>
              </a:rPr>
              <a:t>REVEAL</a:t>
            </a:r>
          </a:p>
        </p:txBody>
      </p:sp>
      <p:sp>
        <p:nvSpPr>
          <p:cNvPr id="11" name="Rounded Rectangle 10">
            <a:extLst>
              <a:ext uri="{FF2B5EF4-FFF2-40B4-BE49-F238E27FC236}">
                <a16:creationId xmlns:a16="http://schemas.microsoft.com/office/drawing/2014/main" id="{B177723E-B08A-1508-A52A-F6757350EEF8}"/>
              </a:ext>
            </a:extLst>
          </p:cNvPr>
          <p:cNvSpPr/>
          <p:nvPr/>
        </p:nvSpPr>
        <p:spPr>
          <a:xfrm>
            <a:off x="2115207" y="3338233"/>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Noel Gallagher</a:t>
            </a:r>
          </a:p>
        </p:txBody>
      </p:sp>
      <p:sp>
        <p:nvSpPr>
          <p:cNvPr id="13" name="Rounded Rectangle 12">
            <a:extLst>
              <a:ext uri="{FF2B5EF4-FFF2-40B4-BE49-F238E27FC236}">
                <a16:creationId xmlns:a16="http://schemas.microsoft.com/office/drawing/2014/main" id="{204DAD9D-665A-E13C-79D9-805B977A120E}"/>
              </a:ext>
            </a:extLst>
          </p:cNvPr>
          <p:cNvSpPr/>
          <p:nvPr/>
        </p:nvSpPr>
        <p:spPr>
          <a:xfrm>
            <a:off x="2125839" y="4242274"/>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Ami Charlize</a:t>
            </a:r>
          </a:p>
        </p:txBody>
      </p:sp>
      <p:pic>
        <p:nvPicPr>
          <p:cNvPr id="14" name="tick4" descr="Tick with solid fill">
            <a:extLst>
              <a:ext uri="{FF2B5EF4-FFF2-40B4-BE49-F238E27FC236}">
                <a16:creationId xmlns:a16="http://schemas.microsoft.com/office/drawing/2014/main" id="{CA6DFD0D-9178-1B9B-1FAD-31E8F5912B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56205" y="5295712"/>
            <a:ext cx="454891" cy="454891"/>
          </a:xfrm>
          <a:prstGeom prst="rect">
            <a:avLst/>
          </a:prstGeom>
        </p:spPr>
      </p:pic>
      <p:pic>
        <p:nvPicPr>
          <p:cNvPr id="19" name="tick3" descr="Tick with solid fill">
            <a:extLst>
              <a:ext uri="{FF2B5EF4-FFF2-40B4-BE49-F238E27FC236}">
                <a16:creationId xmlns:a16="http://schemas.microsoft.com/office/drawing/2014/main" id="{D270244E-2680-4FE8-A31A-A756216494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56205" y="4402577"/>
            <a:ext cx="454891" cy="454891"/>
          </a:xfrm>
          <a:prstGeom prst="rect">
            <a:avLst/>
          </a:prstGeom>
        </p:spPr>
      </p:pic>
      <p:pic>
        <p:nvPicPr>
          <p:cNvPr id="20" name="tick2" descr="Tick with solid fill">
            <a:extLst>
              <a:ext uri="{FF2B5EF4-FFF2-40B4-BE49-F238E27FC236}">
                <a16:creationId xmlns:a16="http://schemas.microsoft.com/office/drawing/2014/main" id="{42A546DE-5107-069D-6F71-BC9033B415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56205" y="3498810"/>
            <a:ext cx="454891" cy="454891"/>
          </a:xfrm>
          <a:prstGeom prst="rect">
            <a:avLst/>
          </a:prstGeom>
        </p:spPr>
      </p:pic>
      <p:pic>
        <p:nvPicPr>
          <p:cNvPr id="21" name="tick1" descr="Tick with solid fill">
            <a:extLst>
              <a:ext uri="{FF2B5EF4-FFF2-40B4-BE49-F238E27FC236}">
                <a16:creationId xmlns:a16="http://schemas.microsoft.com/office/drawing/2014/main" id="{CA629357-E384-A3F6-6630-8CCC6C7A6A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56205" y="2626940"/>
            <a:ext cx="454891" cy="454891"/>
          </a:xfrm>
          <a:prstGeom prst="rect">
            <a:avLst/>
          </a:prstGeom>
        </p:spPr>
      </p:pic>
      <p:sp>
        <p:nvSpPr>
          <p:cNvPr id="22" name="circle4">
            <a:extLst>
              <a:ext uri="{FF2B5EF4-FFF2-40B4-BE49-F238E27FC236}">
                <a16:creationId xmlns:a16="http://schemas.microsoft.com/office/drawing/2014/main" id="{F65DEF23-7AA2-0FFF-DA95-1E0E23D3E47E}"/>
              </a:ext>
            </a:extLst>
          </p:cNvPr>
          <p:cNvSpPr/>
          <p:nvPr/>
        </p:nvSpPr>
        <p:spPr>
          <a:xfrm>
            <a:off x="9417269" y="5250201"/>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ircle3">
            <a:extLst>
              <a:ext uri="{FF2B5EF4-FFF2-40B4-BE49-F238E27FC236}">
                <a16:creationId xmlns:a16="http://schemas.microsoft.com/office/drawing/2014/main" id="{BB0C7567-CA58-DF5B-EC79-B63EB65058C3}"/>
              </a:ext>
            </a:extLst>
          </p:cNvPr>
          <p:cNvSpPr/>
          <p:nvPr/>
        </p:nvSpPr>
        <p:spPr>
          <a:xfrm>
            <a:off x="9427901" y="4355206"/>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ircle2">
            <a:extLst>
              <a:ext uri="{FF2B5EF4-FFF2-40B4-BE49-F238E27FC236}">
                <a16:creationId xmlns:a16="http://schemas.microsoft.com/office/drawing/2014/main" id="{1C3AAEB4-F978-8C20-4E6F-AE348B9E2CFE}"/>
              </a:ext>
            </a:extLst>
          </p:cNvPr>
          <p:cNvSpPr/>
          <p:nvPr/>
        </p:nvSpPr>
        <p:spPr>
          <a:xfrm>
            <a:off x="9417269" y="3451165"/>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ircle1">
            <a:extLst>
              <a:ext uri="{FF2B5EF4-FFF2-40B4-BE49-F238E27FC236}">
                <a16:creationId xmlns:a16="http://schemas.microsoft.com/office/drawing/2014/main" id="{03B31F6A-ABD4-2717-4F6A-A07DF9217FE8}"/>
              </a:ext>
            </a:extLst>
          </p:cNvPr>
          <p:cNvSpPr/>
          <p:nvPr/>
        </p:nvSpPr>
        <p:spPr>
          <a:xfrm>
            <a:off x="9417269" y="2568296"/>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06525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4"/>
                                        </p:tgtEl>
                                        <p:attrNameLst>
                                          <p:attrName>fillcolor</p:attrName>
                                        </p:attrNameLst>
                                      </p:cBhvr>
                                      <p:to>
                                        <a:srgbClr val="39D3FF"/>
                                      </p:to>
                                    </p:animClr>
                                    <p:set>
                                      <p:cBhvr>
                                        <p:cTn id="7" dur="2000" fill="hold"/>
                                        <p:tgtEl>
                                          <p:spTgt spid="24"/>
                                        </p:tgtEl>
                                        <p:attrNameLst>
                                          <p:attrName>fill.type</p:attrName>
                                        </p:attrNameLst>
                                      </p:cBhvr>
                                      <p:to>
                                        <p:strVal val="solid"/>
                                      </p:to>
                                    </p:set>
                                    <p:set>
                                      <p:cBhvr>
                                        <p:cTn id="8" dur="20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9" restart="whenNotActive" fill="hold" evtFilter="cancelBubble" nodeType="interactiveSeq">
                <p:stCondLst>
                  <p:cond evt="onClick" delay="0">
                    <p:tgtEl>
                      <p:spTgt spid="2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25"/>
                                        </p:tgtEl>
                                        <p:attrNameLst>
                                          <p:attrName>fillcolor</p:attrName>
                                        </p:attrNameLst>
                                      </p:cBhvr>
                                      <p:to>
                                        <a:srgbClr val="39D3FF"/>
                                      </p:to>
                                    </p:animClr>
                                    <p:set>
                                      <p:cBhvr>
                                        <p:cTn id="14" dur="2000" fill="hold"/>
                                        <p:tgtEl>
                                          <p:spTgt spid="25"/>
                                        </p:tgtEl>
                                        <p:attrNameLst>
                                          <p:attrName>fill.type</p:attrName>
                                        </p:attrNameLst>
                                      </p:cBhvr>
                                      <p:to>
                                        <p:strVal val="solid"/>
                                      </p:to>
                                    </p:set>
                                    <p:set>
                                      <p:cBhvr>
                                        <p:cTn id="15" dur="20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3"/>
                                        </p:tgtEl>
                                        <p:attrNameLst>
                                          <p:attrName>fillcolor</p:attrName>
                                        </p:attrNameLst>
                                      </p:cBhvr>
                                      <p:to>
                                        <a:srgbClr val="39D3FF"/>
                                      </p:to>
                                    </p:animClr>
                                    <p:set>
                                      <p:cBhvr>
                                        <p:cTn id="21" dur="2000" fill="hold"/>
                                        <p:tgtEl>
                                          <p:spTgt spid="23"/>
                                        </p:tgtEl>
                                        <p:attrNameLst>
                                          <p:attrName>fill.type</p:attrName>
                                        </p:attrNameLst>
                                      </p:cBhvr>
                                      <p:to>
                                        <p:strVal val="solid"/>
                                      </p:to>
                                    </p:set>
                                    <p:set>
                                      <p:cBhvr>
                                        <p:cTn id="22" dur="200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2"/>
                                        </p:tgtEl>
                                        <p:attrNameLst>
                                          <p:attrName>fillcolor</p:attrName>
                                        </p:attrNameLst>
                                      </p:cBhvr>
                                      <p:to>
                                        <a:srgbClr val="39D3FF"/>
                                      </p:to>
                                    </p:animClr>
                                    <p:set>
                                      <p:cBhvr>
                                        <p:cTn id="28" dur="2000" fill="hold"/>
                                        <p:tgtEl>
                                          <p:spTgt spid="22"/>
                                        </p:tgtEl>
                                        <p:attrNameLst>
                                          <p:attrName>fill.type</p:attrName>
                                        </p:attrNameLst>
                                      </p:cBhvr>
                                      <p:to>
                                        <p:strVal val="solid"/>
                                      </p:to>
                                    </p:set>
                                    <p:set>
                                      <p:cBhvr>
                                        <p:cTn id="29" dur="20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22"/>
                                        </p:tgtEl>
                                        <p:attrNameLst>
                                          <p:attrName>ppt_w</p:attrName>
                                        </p:attrNameLst>
                                      </p:cBhvr>
                                      <p:tavLst>
                                        <p:tav tm="0">
                                          <p:val>
                                            <p:strVal val="ppt_w"/>
                                          </p:val>
                                        </p:tav>
                                        <p:tav tm="100000">
                                          <p:val>
                                            <p:fltVal val="0"/>
                                          </p:val>
                                        </p:tav>
                                      </p:tavLst>
                                    </p:anim>
                                    <p:anim calcmode="lin" valueType="num">
                                      <p:cBhvr>
                                        <p:cTn id="35" dur="500"/>
                                        <p:tgtEl>
                                          <p:spTgt spid="22"/>
                                        </p:tgtEl>
                                        <p:attrNameLst>
                                          <p:attrName>ppt_h</p:attrName>
                                        </p:attrNameLst>
                                      </p:cBhvr>
                                      <p:tavLst>
                                        <p:tav tm="0">
                                          <p:val>
                                            <p:strVal val="ppt_h"/>
                                          </p:val>
                                        </p:tav>
                                        <p:tav tm="100000">
                                          <p:val>
                                            <p:fltVal val="0"/>
                                          </p:val>
                                        </p:tav>
                                      </p:tavLst>
                                    </p:anim>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par>
                                <p:cTn id="38" presetID="53" presetClass="exit" presetSubtype="32" fill="hold" grpId="1" nodeType="withEffect">
                                  <p:stCondLst>
                                    <p:cond delay="0"/>
                                  </p:stCondLst>
                                  <p:childTnLst>
                                    <p:anim calcmode="lin" valueType="num">
                                      <p:cBhvr>
                                        <p:cTn id="39" dur="500"/>
                                        <p:tgtEl>
                                          <p:spTgt spid="23"/>
                                        </p:tgtEl>
                                        <p:attrNameLst>
                                          <p:attrName>ppt_w</p:attrName>
                                        </p:attrNameLst>
                                      </p:cBhvr>
                                      <p:tavLst>
                                        <p:tav tm="0">
                                          <p:val>
                                            <p:strVal val="ppt_w"/>
                                          </p:val>
                                        </p:tav>
                                        <p:tav tm="100000">
                                          <p:val>
                                            <p:fltVal val="0"/>
                                          </p:val>
                                        </p:tav>
                                      </p:tavLst>
                                    </p:anim>
                                    <p:anim calcmode="lin" valueType="num">
                                      <p:cBhvr>
                                        <p:cTn id="40" dur="500"/>
                                        <p:tgtEl>
                                          <p:spTgt spid="23"/>
                                        </p:tgtEl>
                                        <p:attrNameLst>
                                          <p:attrName>ppt_h</p:attrName>
                                        </p:attrNameLst>
                                      </p:cBhvr>
                                      <p:tavLst>
                                        <p:tav tm="0">
                                          <p:val>
                                            <p:strVal val="ppt_h"/>
                                          </p:val>
                                        </p:tav>
                                        <p:tav tm="100000">
                                          <p:val>
                                            <p:fltVal val="0"/>
                                          </p:val>
                                        </p:tav>
                                      </p:tavLst>
                                    </p:anim>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par>
                                <p:cTn id="43" presetID="53" presetClass="exit" presetSubtype="32" fill="hold" grpId="1" nodeType="withEffect">
                                  <p:stCondLst>
                                    <p:cond delay="0"/>
                                  </p:stCondLst>
                                  <p:childTnLst>
                                    <p:anim calcmode="lin" valueType="num">
                                      <p:cBhvr>
                                        <p:cTn id="44" dur="500"/>
                                        <p:tgtEl>
                                          <p:spTgt spid="24"/>
                                        </p:tgtEl>
                                        <p:attrNameLst>
                                          <p:attrName>ppt_w</p:attrName>
                                        </p:attrNameLst>
                                      </p:cBhvr>
                                      <p:tavLst>
                                        <p:tav tm="0">
                                          <p:val>
                                            <p:strVal val="ppt_w"/>
                                          </p:val>
                                        </p:tav>
                                        <p:tav tm="100000">
                                          <p:val>
                                            <p:fltVal val="0"/>
                                          </p:val>
                                        </p:tav>
                                      </p:tavLst>
                                    </p:anim>
                                    <p:anim calcmode="lin" valueType="num">
                                      <p:cBhvr>
                                        <p:cTn id="45" dur="500"/>
                                        <p:tgtEl>
                                          <p:spTgt spid="24"/>
                                        </p:tgtEl>
                                        <p:attrNameLst>
                                          <p:attrName>ppt_h</p:attrName>
                                        </p:attrNameLst>
                                      </p:cBhvr>
                                      <p:tavLst>
                                        <p:tav tm="0">
                                          <p:val>
                                            <p:strVal val="ppt_h"/>
                                          </p:val>
                                        </p:tav>
                                        <p:tav tm="100000">
                                          <p:val>
                                            <p:fltVal val="0"/>
                                          </p:val>
                                        </p:tav>
                                      </p:tavLst>
                                    </p:anim>
                                    <p:animEffect transition="out" filter="fade">
                                      <p:cBhvr>
                                        <p:cTn id="46" dur="500"/>
                                        <p:tgtEl>
                                          <p:spTgt spid="24"/>
                                        </p:tgtEl>
                                      </p:cBhvr>
                                    </p:animEffect>
                                    <p:set>
                                      <p:cBhvr>
                                        <p:cTn id="47" dur="1" fill="hold">
                                          <p:stCondLst>
                                            <p:cond delay="499"/>
                                          </p:stCondLst>
                                        </p:cTn>
                                        <p:tgtEl>
                                          <p:spTgt spid="24"/>
                                        </p:tgtEl>
                                        <p:attrNameLst>
                                          <p:attrName>style.visibility</p:attrName>
                                        </p:attrNameLst>
                                      </p:cBhvr>
                                      <p:to>
                                        <p:strVal val="hidden"/>
                                      </p:to>
                                    </p:set>
                                  </p:childTnLst>
                                </p:cTn>
                              </p:par>
                              <p:par>
                                <p:cTn id="48" presetID="53" presetClass="exit" presetSubtype="32" fill="hold" grpId="0" nodeType="withEffect">
                                  <p:stCondLst>
                                    <p:cond delay="0"/>
                                  </p:stCondLst>
                                  <p:childTnLst>
                                    <p:anim calcmode="lin" valueType="num">
                                      <p:cBhvr>
                                        <p:cTn id="49" dur="500"/>
                                        <p:tgtEl>
                                          <p:spTgt spid="25"/>
                                        </p:tgtEl>
                                        <p:attrNameLst>
                                          <p:attrName>ppt_w</p:attrName>
                                        </p:attrNameLst>
                                      </p:cBhvr>
                                      <p:tavLst>
                                        <p:tav tm="0">
                                          <p:val>
                                            <p:strVal val="ppt_w"/>
                                          </p:val>
                                        </p:tav>
                                        <p:tav tm="100000">
                                          <p:val>
                                            <p:fltVal val="0"/>
                                          </p:val>
                                        </p:tav>
                                      </p:tavLst>
                                    </p:anim>
                                    <p:anim calcmode="lin" valueType="num">
                                      <p:cBhvr>
                                        <p:cTn id="50" dur="500"/>
                                        <p:tgtEl>
                                          <p:spTgt spid="25"/>
                                        </p:tgtEl>
                                        <p:attrNameLst>
                                          <p:attrName>ppt_h</p:attrName>
                                        </p:attrNameLst>
                                      </p:cBhvr>
                                      <p:tavLst>
                                        <p:tav tm="0">
                                          <p:val>
                                            <p:strVal val="ppt_h"/>
                                          </p:val>
                                        </p:tav>
                                        <p:tav tm="100000">
                                          <p:val>
                                            <p:fltVal val="0"/>
                                          </p:val>
                                        </p:tav>
                                      </p:tavLst>
                                    </p:anim>
                                    <p:animEffect transition="out" filter="fade">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22" grpId="0" animBg="1"/>
      <p:bldP spid="23" grpId="0" animBg="1"/>
      <p:bldP spid="23" grpId="1" animBg="1"/>
      <p:bldP spid="24" grpId="0" animBg="1"/>
      <p:bldP spid="24" grpId="1"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f001e29-0717-41db-9378-2291577f19ed" xsi:nil="true"/>
    <lcf76f155ced4ddcb4097134ff3c332f xmlns="31e93610-f409-4527-a5b6-465055e9a22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2AD44022B0C644AD52101E09FEDC9A" ma:contentTypeVersion="18" ma:contentTypeDescription="Create a new document." ma:contentTypeScope="" ma:versionID="a58b3ff38aacc8accc57fa16e4fb52cf">
  <xsd:schema xmlns:xsd="http://www.w3.org/2001/XMLSchema" xmlns:xs="http://www.w3.org/2001/XMLSchema" xmlns:p="http://schemas.microsoft.com/office/2006/metadata/properties" xmlns:ns2="31e93610-f409-4527-a5b6-465055e9a22b" xmlns:ns3="8f001e29-0717-41db-9378-2291577f19ed" targetNamespace="http://schemas.microsoft.com/office/2006/metadata/properties" ma:root="true" ma:fieldsID="26241693c19a6d3c68e339607bc5a366" ns2:_="" ns3:_="">
    <xsd:import namespace="31e93610-f409-4527-a5b6-465055e9a22b"/>
    <xsd:import namespace="8f001e29-0717-41db-9378-2291577f19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93610-f409-4527-a5b6-465055e9a2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3df36c-9622-42a1-9a16-7c763d1c74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01e29-0717-41db-9378-2291577f19e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e6174e1-a940-424d-bceb-f33333b38545}" ma:internalName="TaxCatchAll" ma:showField="CatchAllData" ma:web="8f001e29-0717-41db-9378-2291577f19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CF0DD1-A40B-4B2E-828E-442CF634B484}">
  <ds:schemaRefs>
    <ds:schemaRef ds:uri="http://schemas.microsoft.com/office/2006/metadata/properties"/>
    <ds:schemaRef ds:uri="http://schemas.microsoft.com/office/infopath/2007/PartnerControls"/>
    <ds:schemaRef ds:uri="8f001e29-0717-41db-9378-2291577f19ed"/>
    <ds:schemaRef ds:uri="31e93610-f409-4527-a5b6-465055e9a22b"/>
  </ds:schemaRefs>
</ds:datastoreItem>
</file>

<file path=customXml/itemProps2.xml><?xml version="1.0" encoding="utf-8"?>
<ds:datastoreItem xmlns:ds="http://schemas.openxmlformats.org/officeDocument/2006/customXml" ds:itemID="{6977F3B8-7D54-46E8-B909-C0036AD2DAE3}">
  <ds:schemaRefs>
    <ds:schemaRef ds:uri="http://schemas.microsoft.com/sharepoint/v3/contenttype/forms"/>
  </ds:schemaRefs>
</ds:datastoreItem>
</file>

<file path=customXml/itemProps3.xml><?xml version="1.0" encoding="utf-8"?>
<ds:datastoreItem xmlns:ds="http://schemas.openxmlformats.org/officeDocument/2006/customXml" ds:itemID="{A99265E6-D77C-43EE-B9A4-10578DE16D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e93610-f409-4527-a5b6-465055e9a22b"/>
    <ds:schemaRef ds:uri="8f001e29-0717-41db-9378-2291577f19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2331</TotalTime>
  <Words>572</Words>
  <Application>Microsoft Office PowerPoint</Application>
  <PresentationFormat>Widescreen</PresentationFormat>
  <Paragraphs>75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Dyslexia Awareness Week (#DAW25)</vt:lpstr>
      <vt:lpstr>Question 1</vt:lpstr>
      <vt:lpstr>Dyslexia affects 1 in 10 people.</vt:lpstr>
      <vt:lpstr>Question 2</vt:lpstr>
      <vt:lpstr>PowerPoint Presentation</vt:lpstr>
      <vt:lpstr>Question 3</vt:lpstr>
      <vt:lpstr>PowerPoint Presentation</vt:lpstr>
      <vt:lpstr>Question 4</vt:lpstr>
      <vt:lpstr>PowerPoint Presentation</vt:lpstr>
      <vt:lpstr>Question 5</vt:lpstr>
      <vt:lpstr>PowerPoint Presentation</vt:lpstr>
      <vt:lpstr>Question 6</vt:lpstr>
      <vt:lpstr>PowerPoint Presentation</vt:lpstr>
      <vt:lpstr>Question 7</vt:lpstr>
      <vt:lpstr>PowerPoint Presentation</vt:lpstr>
      <vt:lpstr>Question 8</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Jenny Steele</dc:creator>
  <cp:lastModifiedBy>Jenny Steele</cp:lastModifiedBy>
  <cp:revision>50</cp:revision>
  <dcterms:created xsi:type="dcterms:W3CDTF">2025-08-14T09:32:43Z</dcterms:created>
  <dcterms:modified xsi:type="dcterms:W3CDTF">2025-09-29T12:25:47Z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0x010100CB2AD44022B0C644AD52101E09FEDC9A</vt:lpwstr>
  </property>
</Properties>
</file>